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3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4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5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6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6" r:id="rId2"/>
    <p:sldId id="259" r:id="rId3"/>
    <p:sldId id="260" r:id="rId4"/>
    <p:sldId id="262" r:id="rId5"/>
    <p:sldId id="261" r:id="rId6"/>
    <p:sldId id="264" r:id="rId7"/>
    <p:sldId id="274" r:id="rId8"/>
    <p:sldId id="263" r:id="rId9"/>
    <p:sldId id="266" r:id="rId10"/>
    <p:sldId id="272" r:id="rId11"/>
    <p:sldId id="275" r:id="rId12"/>
    <p:sldId id="273" r:id="rId13"/>
    <p:sldId id="276" r:id="rId14"/>
    <p:sldId id="277" r:id="rId15"/>
    <p:sldId id="280" r:id="rId16"/>
    <p:sldId id="283" r:id="rId17"/>
    <p:sldId id="282" r:id="rId18"/>
    <p:sldId id="284" r:id="rId19"/>
    <p:sldId id="279" r:id="rId20"/>
    <p:sldId id="285" r:id="rId21"/>
    <p:sldId id="286" r:id="rId22"/>
    <p:sldId id="287" r:id="rId23"/>
    <p:sldId id="288" r:id="rId24"/>
    <p:sldId id="289" r:id="rId25"/>
    <p:sldId id="290" r:id="rId26"/>
    <p:sldId id="291" r:id="rId27"/>
    <p:sldId id="278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B6E0"/>
    <a:srgbClr val="4B934B"/>
    <a:srgbClr val="456A1C"/>
    <a:srgbClr val="B25E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image" Target="../media/image14.jpg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image" Target="../media/image16.jpe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jpeg"/></Relationships>
</file>

<file path=ppt/diagrams/_rels/data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image" Target="../media/image19.gif"/></Relationships>
</file>

<file path=ppt/diagrams/_rels/data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diagrams/_rels/data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image" Target="../media/image23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image" Target="../media/image14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8BD9D7-1985-40DA-BD79-931D5060193A}" type="doc">
      <dgm:prSet loTypeId="urn:microsoft.com/office/officeart/2005/8/layout/pictureOrgChart+Icon" loCatId="hierarchy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72DD7B27-F8A6-4CA1-8528-CDA774939A42}">
      <dgm:prSet phldrT="[Texto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ES" sz="2800" dirty="0">
              <a:latin typeface="Calibri" panose="020F0502020204030204" pitchFamily="34" charset="0"/>
            </a:rPr>
            <a:t>HAY 3 VÍAS</a:t>
          </a:r>
        </a:p>
      </dgm:t>
    </dgm:pt>
    <dgm:pt modelId="{0B2B0133-61C5-426F-9D6F-7192619F5DC5}" type="parTrans" cxnId="{F7E07DC6-5F31-434E-9112-C8C09C1193D4}">
      <dgm:prSet/>
      <dgm:spPr/>
      <dgm:t>
        <a:bodyPr/>
        <a:lstStyle/>
        <a:p>
          <a:endParaRPr lang="es-ES"/>
        </a:p>
      </dgm:t>
    </dgm:pt>
    <dgm:pt modelId="{B581E166-B16F-42AA-8D1C-504EF5B7C26B}" type="sibTrans" cxnId="{F7E07DC6-5F31-434E-9112-C8C09C1193D4}">
      <dgm:prSet/>
      <dgm:spPr/>
      <dgm:t>
        <a:bodyPr/>
        <a:lstStyle/>
        <a:p>
          <a:endParaRPr lang="es-ES"/>
        </a:p>
      </dgm:t>
    </dgm:pt>
    <dgm:pt modelId="{D5BAF1A6-E250-47AE-B69E-A8F61D5F2FE2}">
      <dgm:prSet phldrT="[Texto]" custT="1"/>
      <dgm:spPr>
        <a:solidFill>
          <a:schemeClr val="accent1">
            <a:lumMod val="50000"/>
          </a:schemeClr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es-ES" sz="2400" dirty="0">
              <a:latin typeface="Calibri" panose="020F0502020204030204" pitchFamily="34" charset="0"/>
            </a:rPr>
            <a:t>CON EL  TÍTULO DE LA ESO.</a:t>
          </a:r>
        </a:p>
      </dgm:t>
    </dgm:pt>
    <dgm:pt modelId="{D07C0824-3BE0-4506-946A-85143216E178}" type="parTrans" cxnId="{DB0E0158-10D9-4D7F-9655-1D55BF6DE845}">
      <dgm:prSet/>
      <dgm:spPr/>
      <dgm:t>
        <a:bodyPr/>
        <a:lstStyle/>
        <a:p>
          <a:endParaRPr lang="es-ES"/>
        </a:p>
      </dgm:t>
    </dgm:pt>
    <dgm:pt modelId="{819F5486-B059-4CEE-90F1-3C87FEFE2A45}" type="sibTrans" cxnId="{DB0E0158-10D9-4D7F-9655-1D55BF6DE845}">
      <dgm:prSet/>
      <dgm:spPr/>
      <dgm:t>
        <a:bodyPr/>
        <a:lstStyle/>
        <a:p>
          <a:endParaRPr lang="es-ES"/>
        </a:p>
      </dgm:t>
    </dgm:pt>
    <dgm:pt modelId="{8CB18B70-5C2C-40A3-89B5-32654F883B1A}">
      <dgm:prSet phldrT="[Texto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s-ES" sz="1800" dirty="0">
              <a:latin typeface="Calibri" panose="020F0502020204030204" pitchFamily="34" charset="0"/>
            </a:rPr>
            <a:t>Con al menos 17 años, superando la PRUEBA De ACCESO</a:t>
          </a:r>
        </a:p>
      </dgm:t>
    </dgm:pt>
    <dgm:pt modelId="{855538EC-CED8-4B31-9C91-DD846406360E}" type="parTrans" cxnId="{061F6595-93C8-4A00-8219-55A32E85C2E4}">
      <dgm:prSet/>
      <dgm:spPr/>
      <dgm:t>
        <a:bodyPr/>
        <a:lstStyle/>
        <a:p>
          <a:endParaRPr lang="es-ES"/>
        </a:p>
      </dgm:t>
    </dgm:pt>
    <dgm:pt modelId="{37035430-8B84-4DB2-9184-1E8B0B52C995}" type="sibTrans" cxnId="{061F6595-93C8-4A00-8219-55A32E85C2E4}">
      <dgm:prSet/>
      <dgm:spPr/>
      <dgm:t>
        <a:bodyPr/>
        <a:lstStyle/>
        <a:p>
          <a:endParaRPr lang="es-ES"/>
        </a:p>
      </dgm:t>
    </dgm:pt>
    <dgm:pt modelId="{18FE827A-D84B-48BC-BA66-74EF73026B64}">
      <dgm:prSet phldrT="[Texto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s-ES" sz="1800" dirty="0">
              <a:latin typeface="Calibri" panose="020F0502020204030204" pitchFamily="34" charset="0"/>
            </a:rPr>
            <a:t>FPB Informática</a:t>
          </a:r>
        </a:p>
      </dgm:t>
    </dgm:pt>
    <dgm:pt modelId="{1E04F148-EE09-436A-9AE6-25C63B250274}" type="parTrans" cxnId="{221D799D-E891-4556-9C76-814DF28EEE1C}">
      <dgm:prSet/>
      <dgm:spPr/>
      <dgm:t>
        <a:bodyPr/>
        <a:lstStyle/>
        <a:p>
          <a:endParaRPr lang="es-ES"/>
        </a:p>
      </dgm:t>
    </dgm:pt>
    <dgm:pt modelId="{1D981155-59AA-45E3-B10A-B13609705EC1}" type="sibTrans" cxnId="{221D799D-E891-4556-9C76-814DF28EEE1C}">
      <dgm:prSet/>
      <dgm:spPr/>
      <dgm:t>
        <a:bodyPr/>
        <a:lstStyle/>
        <a:p>
          <a:endParaRPr lang="es-ES"/>
        </a:p>
      </dgm:t>
    </dgm:pt>
    <dgm:pt modelId="{2F9C5263-0419-474F-95DA-0AC060FD6962}" type="pres">
      <dgm:prSet presAssocID="{4D8BD9D7-1985-40DA-BD79-931D5060193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731705B-2613-4AFE-9957-F27ED4BDD263}" type="pres">
      <dgm:prSet presAssocID="{72DD7B27-F8A6-4CA1-8528-CDA774939A42}" presName="hierRoot1" presStyleCnt="0">
        <dgm:presLayoutVars>
          <dgm:hierBranch val="init"/>
        </dgm:presLayoutVars>
      </dgm:prSet>
      <dgm:spPr/>
    </dgm:pt>
    <dgm:pt modelId="{5655016C-A4E4-435B-82E3-3CC79EFC0A9C}" type="pres">
      <dgm:prSet presAssocID="{72DD7B27-F8A6-4CA1-8528-CDA774939A42}" presName="rootComposite1" presStyleCnt="0"/>
      <dgm:spPr/>
    </dgm:pt>
    <dgm:pt modelId="{AE882287-F8BB-45F2-9AE6-754F1FCD5014}" type="pres">
      <dgm:prSet presAssocID="{72DD7B27-F8A6-4CA1-8528-CDA774939A42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97A20D7-CD70-40D1-AF51-88A951D87792}" type="pres">
      <dgm:prSet presAssocID="{72DD7B27-F8A6-4CA1-8528-CDA774939A42}" presName="rootPict1" presStyleLbl="alignImgPlac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090EC01F-7167-4A8C-9E3E-8E582ECA19CF}" type="pres">
      <dgm:prSet presAssocID="{72DD7B27-F8A6-4CA1-8528-CDA774939A42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CA6AA8C-5392-4730-B38C-6A1E5811990B}" type="pres">
      <dgm:prSet presAssocID="{72DD7B27-F8A6-4CA1-8528-CDA774939A42}" presName="hierChild2" presStyleCnt="0"/>
      <dgm:spPr/>
    </dgm:pt>
    <dgm:pt modelId="{D17AB9B5-4233-4AF6-B4E1-984DB130DF5B}" type="pres">
      <dgm:prSet presAssocID="{D07C0824-3BE0-4506-946A-85143216E178}" presName="Name37" presStyleLbl="parChTrans1D2" presStyleIdx="0" presStyleCnt="3"/>
      <dgm:spPr/>
      <dgm:t>
        <a:bodyPr/>
        <a:lstStyle/>
        <a:p>
          <a:endParaRPr lang="es-ES"/>
        </a:p>
      </dgm:t>
    </dgm:pt>
    <dgm:pt modelId="{8BD45A68-FC8A-4ECA-91E7-9A506F4654AE}" type="pres">
      <dgm:prSet presAssocID="{D5BAF1A6-E250-47AE-B69E-A8F61D5F2FE2}" presName="hierRoot2" presStyleCnt="0">
        <dgm:presLayoutVars>
          <dgm:hierBranch val="init"/>
        </dgm:presLayoutVars>
      </dgm:prSet>
      <dgm:spPr/>
    </dgm:pt>
    <dgm:pt modelId="{B8687CDF-1C18-4E9A-A143-BC88434E09CE}" type="pres">
      <dgm:prSet presAssocID="{D5BAF1A6-E250-47AE-B69E-A8F61D5F2FE2}" presName="rootComposite" presStyleCnt="0"/>
      <dgm:spPr/>
    </dgm:pt>
    <dgm:pt modelId="{97754FED-E14F-465C-9CE7-D19014AED6FB}" type="pres">
      <dgm:prSet presAssocID="{D5BAF1A6-E250-47AE-B69E-A8F61D5F2FE2}" presName="rootText" presStyleLbl="node2" presStyleIdx="0" presStyleCnt="3" custScaleX="139932" custScaleY="1858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95DD25-C08B-4DAA-B5F0-F78A8441A0D9}" type="pres">
      <dgm:prSet presAssocID="{D5BAF1A6-E250-47AE-B69E-A8F61D5F2FE2}" presName="rootPict" presStyleLbl="alignImgPlace1" presStyleIdx="1" presStyleCnt="4" custLinFactNeighborX="-76422" custLinFactNeighborY="363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</dgm:spPr>
    </dgm:pt>
    <dgm:pt modelId="{9D4706A6-9137-42AC-8DEE-CE0D7B215BD7}" type="pres">
      <dgm:prSet presAssocID="{D5BAF1A6-E250-47AE-B69E-A8F61D5F2FE2}" presName="rootConnector" presStyleLbl="node2" presStyleIdx="0" presStyleCnt="3"/>
      <dgm:spPr/>
      <dgm:t>
        <a:bodyPr/>
        <a:lstStyle/>
        <a:p>
          <a:endParaRPr lang="es-ES"/>
        </a:p>
      </dgm:t>
    </dgm:pt>
    <dgm:pt modelId="{7C2EF67E-7CDA-4491-A15A-BD936A939E22}" type="pres">
      <dgm:prSet presAssocID="{D5BAF1A6-E250-47AE-B69E-A8F61D5F2FE2}" presName="hierChild4" presStyleCnt="0"/>
      <dgm:spPr/>
    </dgm:pt>
    <dgm:pt modelId="{93E575DE-6103-4184-836E-3BC6D328D51D}" type="pres">
      <dgm:prSet presAssocID="{D5BAF1A6-E250-47AE-B69E-A8F61D5F2FE2}" presName="hierChild5" presStyleCnt="0"/>
      <dgm:spPr/>
    </dgm:pt>
    <dgm:pt modelId="{56409E9C-8D63-4EB9-BD39-8D533E83B48C}" type="pres">
      <dgm:prSet presAssocID="{855538EC-CED8-4B31-9C91-DD846406360E}" presName="Name37" presStyleLbl="parChTrans1D2" presStyleIdx="1" presStyleCnt="3"/>
      <dgm:spPr/>
      <dgm:t>
        <a:bodyPr/>
        <a:lstStyle/>
        <a:p>
          <a:endParaRPr lang="es-ES"/>
        </a:p>
      </dgm:t>
    </dgm:pt>
    <dgm:pt modelId="{F8C677F7-85E9-4CC2-B09A-F0F0F2A598F9}" type="pres">
      <dgm:prSet presAssocID="{8CB18B70-5C2C-40A3-89B5-32654F883B1A}" presName="hierRoot2" presStyleCnt="0">
        <dgm:presLayoutVars>
          <dgm:hierBranch val="init"/>
        </dgm:presLayoutVars>
      </dgm:prSet>
      <dgm:spPr/>
    </dgm:pt>
    <dgm:pt modelId="{57D3F111-E9BD-4365-9022-851A9CAF04CB}" type="pres">
      <dgm:prSet presAssocID="{8CB18B70-5C2C-40A3-89B5-32654F883B1A}" presName="rootComposite" presStyleCnt="0"/>
      <dgm:spPr/>
    </dgm:pt>
    <dgm:pt modelId="{B68D5391-BCC5-4631-B519-433EF04055B7}" type="pres">
      <dgm:prSet presAssocID="{8CB18B70-5C2C-40A3-89B5-32654F883B1A}" presName="rootText" presStyleLbl="node2" presStyleIdx="1" presStyleCnt="3" custScaleX="115564" custScaleY="1889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8DF85D-6EFA-4EFF-A09C-A4A3464A920D}" type="pres">
      <dgm:prSet presAssocID="{8CB18B70-5C2C-40A3-89B5-32654F883B1A}" presName="rootPict" presStyleLbl="alignImgPlace1" presStyleIdx="2" presStyleCnt="4" custLinFactNeighborX="-21791" custLinFactNeighborY="1751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5F0487AA-172C-44D6-8109-21D270A231F1}" type="pres">
      <dgm:prSet presAssocID="{8CB18B70-5C2C-40A3-89B5-32654F883B1A}" presName="rootConnector" presStyleLbl="node2" presStyleIdx="1" presStyleCnt="3"/>
      <dgm:spPr/>
      <dgm:t>
        <a:bodyPr/>
        <a:lstStyle/>
        <a:p>
          <a:endParaRPr lang="es-ES"/>
        </a:p>
      </dgm:t>
    </dgm:pt>
    <dgm:pt modelId="{420F7E97-3039-468E-BFB0-44BA0E0525D9}" type="pres">
      <dgm:prSet presAssocID="{8CB18B70-5C2C-40A3-89B5-32654F883B1A}" presName="hierChild4" presStyleCnt="0"/>
      <dgm:spPr/>
    </dgm:pt>
    <dgm:pt modelId="{49A80EE3-24C5-47E4-8E75-20DD37030DBD}" type="pres">
      <dgm:prSet presAssocID="{8CB18B70-5C2C-40A3-89B5-32654F883B1A}" presName="hierChild5" presStyleCnt="0"/>
      <dgm:spPr/>
    </dgm:pt>
    <dgm:pt modelId="{B05F7EB3-AFFC-4B02-977E-D42953E2463D}" type="pres">
      <dgm:prSet presAssocID="{1E04F148-EE09-436A-9AE6-25C63B250274}" presName="Name37" presStyleLbl="parChTrans1D2" presStyleIdx="2" presStyleCnt="3"/>
      <dgm:spPr/>
      <dgm:t>
        <a:bodyPr/>
        <a:lstStyle/>
        <a:p>
          <a:endParaRPr lang="es-ES"/>
        </a:p>
      </dgm:t>
    </dgm:pt>
    <dgm:pt modelId="{1F1047D8-9AA0-43A6-9D39-5D404BF48A98}" type="pres">
      <dgm:prSet presAssocID="{18FE827A-D84B-48BC-BA66-74EF73026B64}" presName="hierRoot2" presStyleCnt="0">
        <dgm:presLayoutVars>
          <dgm:hierBranch val="init"/>
        </dgm:presLayoutVars>
      </dgm:prSet>
      <dgm:spPr/>
    </dgm:pt>
    <dgm:pt modelId="{E06A73A9-D564-4128-BFED-1D83BE4132CC}" type="pres">
      <dgm:prSet presAssocID="{18FE827A-D84B-48BC-BA66-74EF73026B64}" presName="rootComposite" presStyleCnt="0"/>
      <dgm:spPr/>
    </dgm:pt>
    <dgm:pt modelId="{D52F47FC-360D-44AB-82EB-5AC84D59A627}" type="pres">
      <dgm:prSet presAssocID="{18FE827A-D84B-48BC-BA66-74EF73026B64}" presName="rootText" presStyleLbl="node2" presStyleIdx="2" presStyleCnt="3" custScaleX="109360" custScaleY="1811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5601E08-6867-48BF-8033-89094BCEF566}" type="pres">
      <dgm:prSet presAssocID="{18FE827A-D84B-48BC-BA66-74EF73026B64}" presName="rootPict" presStyleLbl="alignImgPlace1" presStyleIdx="3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  <dgm:t>
        <a:bodyPr/>
        <a:lstStyle/>
        <a:p>
          <a:endParaRPr lang="es-ES"/>
        </a:p>
      </dgm:t>
      <dgm:extLst>
        <a:ext uri="{E40237B7-FDA0-4F09-8148-C483321AD2D9}">
          <dgm14:cNvPr xmlns:dgm14="http://schemas.microsoft.com/office/drawing/2010/diagram" id="0" name="" descr="... Diz Orienta: Acceso e admisión en &lt;strong&gt;FP Básica&lt;/strong&gt; en Galicia 2016/2017"/>
        </a:ext>
      </dgm:extLst>
    </dgm:pt>
    <dgm:pt modelId="{08BEDA20-AEAC-41C2-BAFD-90D84AE813D2}" type="pres">
      <dgm:prSet presAssocID="{18FE827A-D84B-48BC-BA66-74EF73026B64}" presName="rootConnector" presStyleLbl="node2" presStyleIdx="2" presStyleCnt="3"/>
      <dgm:spPr/>
      <dgm:t>
        <a:bodyPr/>
        <a:lstStyle/>
        <a:p>
          <a:endParaRPr lang="es-ES"/>
        </a:p>
      </dgm:t>
    </dgm:pt>
    <dgm:pt modelId="{4CBB8DCB-B0D6-4BB0-9E2D-26DC42AFA42E}" type="pres">
      <dgm:prSet presAssocID="{18FE827A-D84B-48BC-BA66-74EF73026B64}" presName="hierChild4" presStyleCnt="0"/>
      <dgm:spPr/>
    </dgm:pt>
    <dgm:pt modelId="{71CE26E6-4752-4A78-B652-3253C58B1AD4}" type="pres">
      <dgm:prSet presAssocID="{18FE827A-D84B-48BC-BA66-74EF73026B64}" presName="hierChild5" presStyleCnt="0"/>
      <dgm:spPr/>
    </dgm:pt>
    <dgm:pt modelId="{6BB0F7C6-E287-44E2-A2E1-BF0DC20718EC}" type="pres">
      <dgm:prSet presAssocID="{72DD7B27-F8A6-4CA1-8528-CDA774939A42}" presName="hierChild3" presStyleCnt="0"/>
      <dgm:spPr/>
    </dgm:pt>
  </dgm:ptLst>
  <dgm:cxnLst>
    <dgm:cxn modelId="{F0D3F6DD-AD40-493A-AB45-62E076CBD047}" type="presOf" srcId="{8CB18B70-5C2C-40A3-89B5-32654F883B1A}" destId="{5F0487AA-172C-44D6-8109-21D270A231F1}" srcOrd="1" destOrd="0" presId="urn:microsoft.com/office/officeart/2005/8/layout/pictureOrgChart+Icon"/>
    <dgm:cxn modelId="{51DFE5CC-445B-4BBC-99B4-804BB931479B}" type="presOf" srcId="{18FE827A-D84B-48BC-BA66-74EF73026B64}" destId="{D52F47FC-360D-44AB-82EB-5AC84D59A627}" srcOrd="0" destOrd="0" presId="urn:microsoft.com/office/officeart/2005/8/layout/pictureOrgChart+Icon"/>
    <dgm:cxn modelId="{B5DC5528-9BE1-436B-A37D-1D52D2EA705B}" type="presOf" srcId="{72DD7B27-F8A6-4CA1-8528-CDA774939A42}" destId="{090EC01F-7167-4A8C-9E3E-8E582ECA19CF}" srcOrd="1" destOrd="0" presId="urn:microsoft.com/office/officeart/2005/8/layout/pictureOrgChart+Icon"/>
    <dgm:cxn modelId="{BF3280B6-6A3A-4619-B256-B7B5673FE4D8}" type="presOf" srcId="{8CB18B70-5C2C-40A3-89B5-32654F883B1A}" destId="{B68D5391-BCC5-4631-B519-433EF04055B7}" srcOrd="0" destOrd="0" presId="urn:microsoft.com/office/officeart/2005/8/layout/pictureOrgChart+Icon"/>
    <dgm:cxn modelId="{E9C4500C-EA11-4AC8-9B32-AB4197A59CC9}" type="presOf" srcId="{1E04F148-EE09-436A-9AE6-25C63B250274}" destId="{B05F7EB3-AFFC-4B02-977E-D42953E2463D}" srcOrd="0" destOrd="0" presId="urn:microsoft.com/office/officeart/2005/8/layout/pictureOrgChart+Icon"/>
    <dgm:cxn modelId="{DB0E0158-10D9-4D7F-9655-1D55BF6DE845}" srcId="{72DD7B27-F8A6-4CA1-8528-CDA774939A42}" destId="{D5BAF1A6-E250-47AE-B69E-A8F61D5F2FE2}" srcOrd="0" destOrd="0" parTransId="{D07C0824-3BE0-4506-946A-85143216E178}" sibTransId="{819F5486-B059-4CEE-90F1-3C87FEFE2A45}"/>
    <dgm:cxn modelId="{7D12AEE2-D994-46F5-B18A-C46AADA80A24}" type="presOf" srcId="{18FE827A-D84B-48BC-BA66-74EF73026B64}" destId="{08BEDA20-AEAC-41C2-BAFD-90D84AE813D2}" srcOrd="1" destOrd="0" presId="urn:microsoft.com/office/officeart/2005/8/layout/pictureOrgChart+Icon"/>
    <dgm:cxn modelId="{A4EC2CCC-119F-4D95-BF67-4A82E8E79D40}" type="presOf" srcId="{72DD7B27-F8A6-4CA1-8528-CDA774939A42}" destId="{AE882287-F8BB-45F2-9AE6-754F1FCD5014}" srcOrd="0" destOrd="0" presId="urn:microsoft.com/office/officeart/2005/8/layout/pictureOrgChart+Icon"/>
    <dgm:cxn modelId="{061F6595-93C8-4A00-8219-55A32E85C2E4}" srcId="{72DD7B27-F8A6-4CA1-8528-CDA774939A42}" destId="{8CB18B70-5C2C-40A3-89B5-32654F883B1A}" srcOrd="1" destOrd="0" parTransId="{855538EC-CED8-4B31-9C91-DD846406360E}" sibTransId="{37035430-8B84-4DB2-9184-1E8B0B52C995}"/>
    <dgm:cxn modelId="{221D799D-E891-4556-9C76-814DF28EEE1C}" srcId="{72DD7B27-F8A6-4CA1-8528-CDA774939A42}" destId="{18FE827A-D84B-48BC-BA66-74EF73026B64}" srcOrd="2" destOrd="0" parTransId="{1E04F148-EE09-436A-9AE6-25C63B250274}" sibTransId="{1D981155-59AA-45E3-B10A-B13609705EC1}"/>
    <dgm:cxn modelId="{4A0171B7-C9C9-4D20-8915-7D3BDFAE1B8F}" type="presOf" srcId="{D07C0824-3BE0-4506-946A-85143216E178}" destId="{D17AB9B5-4233-4AF6-B4E1-984DB130DF5B}" srcOrd="0" destOrd="0" presId="urn:microsoft.com/office/officeart/2005/8/layout/pictureOrgChart+Icon"/>
    <dgm:cxn modelId="{8633BFE9-0718-4CAF-AD47-2AB82F9F5D6E}" type="presOf" srcId="{4D8BD9D7-1985-40DA-BD79-931D5060193A}" destId="{2F9C5263-0419-474F-95DA-0AC060FD6962}" srcOrd="0" destOrd="0" presId="urn:microsoft.com/office/officeart/2005/8/layout/pictureOrgChart+Icon"/>
    <dgm:cxn modelId="{F7E07DC6-5F31-434E-9112-C8C09C1193D4}" srcId="{4D8BD9D7-1985-40DA-BD79-931D5060193A}" destId="{72DD7B27-F8A6-4CA1-8528-CDA774939A42}" srcOrd="0" destOrd="0" parTransId="{0B2B0133-61C5-426F-9D6F-7192619F5DC5}" sibTransId="{B581E166-B16F-42AA-8D1C-504EF5B7C26B}"/>
    <dgm:cxn modelId="{1535D86D-87C7-410D-AFF3-0F65D6A0E46D}" type="presOf" srcId="{D5BAF1A6-E250-47AE-B69E-A8F61D5F2FE2}" destId="{97754FED-E14F-465C-9CE7-D19014AED6FB}" srcOrd="0" destOrd="0" presId="urn:microsoft.com/office/officeart/2005/8/layout/pictureOrgChart+Icon"/>
    <dgm:cxn modelId="{19F0E52B-6A0A-4373-83A3-F5812DB6FAB6}" type="presOf" srcId="{855538EC-CED8-4B31-9C91-DD846406360E}" destId="{56409E9C-8D63-4EB9-BD39-8D533E83B48C}" srcOrd="0" destOrd="0" presId="urn:microsoft.com/office/officeart/2005/8/layout/pictureOrgChart+Icon"/>
    <dgm:cxn modelId="{0AC40A63-4237-47AB-AD5C-40E2D46C7267}" type="presOf" srcId="{D5BAF1A6-E250-47AE-B69E-A8F61D5F2FE2}" destId="{9D4706A6-9137-42AC-8DEE-CE0D7B215BD7}" srcOrd="1" destOrd="0" presId="urn:microsoft.com/office/officeart/2005/8/layout/pictureOrgChart+Icon"/>
    <dgm:cxn modelId="{743F09E5-F736-451C-BB11-A124DB70792B}" type="presParOf" srcId="{2F9C5263-0419-474F-95DA-0AC060FD6962}" destId="{2731705B-2613-4AFE-9957-F27ED4BDD263}" srcOrd="0" destOrd="0" presId="urn:microsoft.com/office/officeart/2005/8/layout/pictureOrgChart+Icon"/>
    <dgm:cxn modelId="{1D9739DC-94DB-4A3A-A5F6-19BA89A79411}" type="presParOf" srcId="{2731705B-2613-4AFE-9957-F27ED4BDD263}" destId="{5655016C-A4E4-435B-82E3-3CC79EFC0A9C}" srcOrd="0" destOrd="0" presId="urn:microsoft.com/office/officeart/2005/8/layout/pictureOrgChart+Icon"/>
    <dgm:cxn modelId="{AEAEF4A3-05D5-4E11-A257-8B828BF45B82}" type="presParOf" srcId="{5655016C-A4E4-435B-82E3-3CC79EFC0A9C}" destId="{AE882287-F8BB-45F2-9AE6-754F1FCD5014}" srcOrd="0" destOrd="0" presId="urn:microsoft.com/office/officeart/2005/8/layout/pictureOrgChart+Icon"/>
    <dgm:cxn modelId="{9F964308-601E-48F6-91EE-4F9E0B1939C5}" type="presParOf" srcId="{5655016C-A4E4-435B-82E3-3CC79EFC0A9C}" destId="{597A20D7-CD70-40D1-AF51-88A951D87792}" srcOrd="1" destOrd="0" presId="urn:microsoft.com/office/officeart/2005/8/layout/pictureOrgChart+Icon"/>
    <dgm:cxn modelId="{50A70993-07E0-4853-B915-9B7943DE7514}" type="presParOf" srcId="{5655016C-A4E4-435B-82E3-3CC79EFC0A9C}" destId="{090EC01F-7167-4A8C-9E3E-8E582ECA19CF}" srcOrd="2" destOrd="0" presId="urn:microsoft.com/office/officeart/2005/8/layout/pictureOrgChart+Icon"/>
    <dgm:cxn modelId="{60855BE6-5CF2-41E1-B2E6-29A041D0BBF0}" type="presParOf" srcId="{2731705B-2613-4AFE-9957-F27ED4BDD263}" destId="{2CA6AA8C-5392-4730-B38C-6A1E5811990B}" srcOrd="1" destOrd="0" presId="urn:microsoft.com/office/officeart/2005/8/layout/pictureOrgChart+Icon"/>
    <dgm:cxn modelId="{FA1F71EB-794E-4070-B950-BA62C58F6F58}" type="presParOf" srcId="{2CA6AA8C-5392-4730-B38C-6A1E5811990B}" destId="{D17AB9B5-4233-4AF6-B4E1-984DB130DF5B}" srcOrd="0" destOrd="0" presId="urn:microsoft.com/office/officeart/2005/8/layout/pictureOrgChart+Icon"/>
    <dgm:cxn modelId="{A05FBB82-CE5F-432E-9EC0-DAD7803A6BED}" type="presParOf" srcId="{2CA6AA8C-5392-4730-B38C-6A1E5811990B}" destId="{8BD45A68-FC8A-4ECA-91E7-9A506F4654AE}" srcOrd="1" destOrd="0" presId="urn:microsoft.com/office/officeart/2005/8/layout/pictureOrgChart+Icon"/>
    <dgm:cxn modelId="{D008BED5-ECB2-4352-A1FC-A05E629B30FB}" type="presParOf" srcId="{8BD45A68-FC8A-4ECA-91E7-9A506F4654AE}" destId="{B8687CDF-1C18-4E9A-A143-BC88434E09CE}" srcOrd="0" destOrd="0" presId="urn:microsoft.com/office/officeart/2005/8/layout/pictureOrgChart+Icon"/>
    <dgm:cxn modelId="{7BD6AC9E-30BE-4877-8654-464045D53198}" type="presParOf" srcId="{B8687CDF-1C18-4E9A-A143-BC88434E09CE}" destId="{97754FED-E14F-465C-9CE7-D19014AED6FB}" srcOrd="0" destOrd="0" presId="urn:microsoft.com/office/officeart/2005/8/layout/pictureOrgChart+Icon"/>
    <dgm:cxn modelId="{3A88E09E-39BC-4912-84DE-D6CE1CB16C2A}" type="presParOf" srcId="{B8687CDF-1C18-4E9A-A143-BC88434E09CE}" destId="{FE95DD25-C08B-4DAA-B5F0-F78A8441A0D9}" srcOrd="1" destOrd="0" presId="urn:microsoft.com/office/officeart/2005/8/layout/pictureOrgChart+Icon"/>
    <dgm:cxn modelId="{EF31952B-89AE-43EB-A5EE-81CABDE376FF}" type="presParOf" srcId="{B8687CDF-1C18-4E9A-A143-BC88434E09CE}" destId="{9D4706A6-9137-42AC-8DEE-CE0D7B215BD7}" srcOrd="2" destOrd="0" presId="urn:microsoft.com/office/officeart/2005/8/layout/pictureOrgChart+Icon"/>
    <dgm:cxn modelId="{0C07FF53-0642-4485-8315-C6C618E31AA9}" type="presParOf" srcId="{8BD45A68-FC8A-4ECA-91E7-9A506F4654AE}" destId="{7C2EF67E-7CDA-4491-A15A-BD936A939E22}" srcOrd="1" destOrd="0" presId="urn:microsoft.com/office/officeart/2005/8/layout/pictureOrgChart+Icon"/>
    <dgm:cxn modelId="{DB5F4499-5B1D-4C16-A4FC-3FB1AAE9587D}" type="presParOf" srcId="{8BD45A68-FC8A-4ECA-91E7-9A506F4654AE}" destId="{93E575DE-6103-4184-836E-3BC6D328D51D}" srcOrd="2" destOrd="0" presId="urn:microsoft.com/office/officeart/2005/8/layout/pictureOrgChart+Icon"/>
    <dgm:cxn modelId="{C74B058D-31B3-4319-B2FE-063409274B15}" type="presParOf" srcId="{2CA6AA8C-5392-4730-B38C-6A1E5811990B}" destId="{56409E9C-8D63-4EB9-BD39-8D533E83B48C}" srcOrd="2" destOrd="0" presId="urn:microsoft.com/office/officeart/2005/8/layout/pictureOrgChart+Icon"/>
    <dgm:cxn modelId="{14E5532B-F839-4AE4-8D2B-B37CE68DC979}" type="presParOf" srcId="{2CA6AA8C-5392-4730-B38C-6A1E5811990B}" destId="{F8C677F7-85E9-4CC2-B09A-F0F0F2A598F9}" srcOrd="3" destOrd="0" presId="urn:microsoft.com/office/officeart/2005/8/layout/pictureOrgChart+Icon"/>
    <dgm:cxn modelId="{E5E6A1B8-348E-4D5F-A314-8470C26A7791}" type="presParOf" srcId="{F8C677F7-85E9-4CC2-B09A-F0F0F2A598F9}" destId="{57D3F111-E9BD-4365-9022-851A9CAF04CB}" srcOrd="0" destOrd="0" presId="urn:microsoft.com/office/officeart/2005/8/layout/pictureOrgChart+Icon"/>
    <dgm:cxn modelId="{C06C9C88-5684-4912-A92E-1AFAC0881183}" type="presParOf" srcId="{57D3F111-E9BD-4365-9022-851A9CAF04CB}" destId="{B68D5391-BCC5-4631-B519-433EF04055B7}" srcOrd="0" destOrd="0" presId="urn:microsoft.com/office/officeart/2005/8/layout/pictureOrgChart+Icon"/>
    <dgm:cxn modelId="{FE7FB9A5-431E-4E1A-A324-C5BA2674BB1F}" type="presParOf" srcId="{57D3F111-E9BD-4365-9022-851A9CAF04CB}" destId="{BF8DF85D-6EFA-4EFF-A09C-A4A3464A920D}" srcOrd="1" destOrd="0" presId="urn:microsoft.com/office/officeart/2005/8/layout/pictureOrgChart+Icon"/>
    <dgm:cxn modelId="{E1282803-F0BF-4FB3-BF4F-20EDC8C15A5C}" type="presParOf" srcId="{57D3F111-E9BD-4365-9022-851A9CAF04CB}" destId="{5F0487AA-172C-44D6-8109-21D270A231F1}" srcOrd="2" destOrd="0" presId="urn:microsoft.com/office/officeart/2005/8/layout/pictureOrgChart+Icon"/>
    <dgm:cxn modelId="{18400FA3-D8C8-452E-886B-284C48AB1DBF}" type="presParOf" srcId="{F8C677F7-85E9-4CC2-B09A-F0F0F2A598F9}" destId="{420F7E97-3039-468E-BFB0-44BA0E0525D9}" srcOrd="1" destOrd="0" presId="urn:microsoft.com/office/officeart/2005/8/layout/pictureOrgChart+Icon"/>
    <dgm:cxn modelId="{6525D484-ECDB-461A-B5C2-11F4FF80948A}" type="presParOf" srcId="{F8C677F7-85E9-4CC2-B09A-F0F0F2A598F9}" destId="{49A80EE3-24C5-47E4-8E75-20DD37030DBD}" srcOrd="2" destOrd="0" presId="urn:microsoft.com/office/officeart/2005/8/layout/pictureOrgChart+Icon"/>
    <dgm:cxn modelId="{9F11966D-BFF1-4990-AFAE-5FD4C112A1A7}" type="presParOf" srcId="{2CA6AA8C-5392-4730-B38C-6A1E5811990B}" destId="{B05F7EB3-AFFC-4B02-977E-D42953E2463D}" srcOrd="4" destOrd="0" presId="urn:microsoft.com/office/officeart/2005/8/layout/pictureOrgChart+Icon"/>
    <dgm:cxn modelId="{6E1B22C4-B7C9-4004-8EF9-4C1A97268F29}" type="presParOf" srcId="{2CA6AA8C-5392-4730-B38C-6A1E5811990B}" destId="{1F1047D8-9AA0-43A6-9D39-5D404BF48A98}" srcOrd="5" destOrd="0" presId="urn:microsoft.com/office/officeart/2005/8/layout/pictureOrgChart+Icon"/>
    <dgm:cxn modelId="{DF4769B1-0559-4EF6-9DA8-D69F211B2250}" type="presParOf" srcId="{1F1047D8-9AA0-43A6-9D39-5D404BF48A98}" destId="{E06A73A9-D564-4128-BFED-1D83BE4132CC}" srcOrd="0" destOrd="0" presId="urn:microsoft.com/office/officeart/2005/8/layout/pictureOrgChart+Icon"/>
    <dgm:cxn modelId="{55FDE41A-047C-46D7-9EA8-AD5F976109D1}" type="presParOf" srcId="{E06A73A9-D564-4128-BFED-1D83BE4132CC}" destId="{D52F47FC-360D-44AB-82EB-5AC84D59A627}" srcOrd="0" destOrd="0" presId="urn:microsoft.com/office/officeart/2005/8/layout/pictureOrgChart+Icon"/>
    <dgm:cxn modelId="{03E020BB-1637-4617-B5AA-13DA6C9BEDC8}" type="presParOf" srcId="{E06A73A9-D564-4128-BFED-1D83BE4132CC}" destId="{C5601E08-6867-48BF-8033-89094BCEF566}" srcOrd="1" destOrd="0" presId="urn:microsoft.com/office/officeart/2005/8/layout/pictureOrgChart+Icon"/>
    <dgm:cxn modelId="{A3247BA1-0704-44B0-A930-319D314A0C20}" type="presParOf" srcId="{E06A73A9-D564-4128-BFED-1D83BE4132CC}" destId="{08BEDA20-AEAC-41C2-BAFD-90D84AE813D2}" srcOrd="2" destOrd="0" presId="urn:microsoft.com/office/officeart/2005/8/layout/pictureOrgChart+Icon"/>
    <dgm:cxn modelId="{FEB8D18C-0D53-447E-8070-6C47E7DB226C}" type="presParOf" srcId="{1F1047D8-9AA0-43A6-9D39-5D404BF48A98}" destId="{4CBB8DCB-B0D6-4BB0-9E2D-26DC42AFA42E}" srcOrd="1" destOrd="0" presId="urn:microsoft.com/office/officeart/2005/8/layout/pictureOrgChart+Icon"/>
    <dgm:cxn modelId="{7CF02CEF-EFF2-411A-B9EE-F40B1ECE8791}" type="presParOf" srcId="{1F1047D8-9AA0-43A6-9D39-5D404BF48A98}" destId="{71CE26E6-4752-4A78-B652-3253C58B1AD4}" srcOrd="2" destOrd="0" presId="urn:microsoft.com/office/officeart/2005/8/layout/pictureOrgChart+Icon"/>
    <dgm:cxn modelId="{32FD5F8D-3770-4D61-A251-04C48934F576}" type="presParOf" srcId="{2731705B-2613-4AFE-9957-F27ED4BDD263}" destId="{6BB0F7C6-E287-44E2-A2E1-BF0DC20718EC}" srcOrd="2" destOrd="0" presId="urn:microsoft.com/office/officeart/2005/8/layout/pictureOrgChart+Icon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5FC0E16-34E5-46D6-900C-03C9AB5B90AA}" type="doc">
      <dgm:prSet loTypeId="urn:microsoft.com/office/officeart/2005/8/layout/process3" loCatId="process" qsTypeId="urn:microsoft.com/office/officeart/2005/8/quickstyle/simple4" qsCatId="simple" csTypeId="urn:microsoft.com/office/officeart/2005/8/colors/colorful3" csCatId="colorful" phldr="1"/>
      <dgm:spPr/>
    </dgm:pt>
    <dgm:pt modelId="{18FBF1CC-72F7-4191-B9BE-CE1364B66375}">
      <dgm:prSet phldrT="[Texto]"/>
      <dgm:spPr/>
      <dgm:t>
        <a:bodyPr/>
        <a:lstStyle/>
        <a:p>
          <a:r>
            <a:rPr lang="es-ES" dirty="0"/>
            <a:t>Mediante Prueba de acceso: Ciclos de grado superior.</a:t>
          </a:r>
        </a:p>
      </dgm:t>
    </dgm:pt>
    <dgm:pt modelId="{2F398278-FBEE-4E28-83F2-CEF5F81CCB9B}" type="parTrans" cxnId="{08EB3120-A0AD-47D7-89FF-C8311FE3257E}">
      <dgm:prSet/>
      <dgm:spPr/>
      <dgm:t>
        <a:bodyPr/>
        <a:lstStyle/>
        <a:p>
          <a:endParaRPr lang="es-ES"/>
        </a:p>
      </dgm:t>
    </dgm:pt>
    <dgm:pt modelId="{7CF2F1F3-108F-40BF-AC7E-5D1E47019A49}" type="sibTrans" cxnId="{08EB3120-A0AD-47D7-89FF-C8311FE3257E}">
      <dgm:prSet/>
      <dgm:spPr/>
      <dgm:t>
        <a:bodyPr/>
        <a:lstStyle/>
        <a:p>
          <a:endParaRPr lang="es-ES"/>
        </a:p>
      </dgm:t>
    </dgm:pt>
    <dgm:pt modelId="{56C28D3C-9C79-44D7-9E0B-7297BDBD1209}">
      <dgm:prSet phldrT="[Texto]"/>
      <dgm:spPr/>
      <dgm:t>
        <a:bodyPr/>
        <a:lstStyle/>
        <a:p>
          <a:r>
            <a:rPr lang="es-ES" dirty="0"/>
            <a:t>Ingenierías. Sin PAU (Prueba de acceso a la Universidad)</a:t>
          </a:r>
        </a:p>
      </dgm:t>
    </dgm:pt>
    <dgm:pt modelId="{F64F258F-EEB3-44C4-BCD8-9C32818F7A0D}" type="parTrans" cxnId="{52AD1485-AB83-49E3-93F3-EBF6440EA006}">
      <dgm:prSet/>
      <dgm:spPr/>
      <dgm:t>
        <a:bodyPr/>
        <a:lstStyle/>
        <a:p>
          <a:endParaRPr lang="es-ES"/>
        </a:p>
      </dgm:t>
    </dgm:pt>
    <dgm:pt modelId="{3E72B37A-3357-4DF1-8597-F4C6641F10C2}" type="sibTrans" cxnId="{52AD1485-AB83-49E3-93F3-EBF6440EA006}">
      <dgm:prSet/>
      <dgm:spPr/>
      <dgm:t>
        <a:bodyPr/>
        <a:lstStyle/>
        <a:p>
          <a:endParaRPr lang="es-ES"/>
        </a:p>
      </dgm:t>
    </dgm:pt>
    <dgm:pt modelId="{A11402F3-65B8-4CD4-BD8F-0269CCE23247}">
      <dgm:prSet custT="1"/>
      <dgm:spPr/>
      <dgm:t>
        <a:bodyPr/>
        <a:lstStyle/>
        <a:p>
          <a:r>
            <a:rPr lang="es-ES" sz="1800" dirty="0">
              <a:solidFill>
                <a:schemeClr val="accent1">
                  <a:lumMod val="50000"/>
                </a:schemeClr>
              </a:solidFill>
            </a:rPr>
            <a:t>Administración de sistemas informáticos en red.</a:t>
          </a:r>
        </a:p>
      </dgm:t>
    </dgm:pt>
    <dgm:pt modelId="{A308CD99-16AE-4A51-BF6B-7BB159EF3574}" type="parTrans" cxnId="{93F59AFA-B4FA-47D5-A02A-B4CF54A5E55C}">
      <dgm:prSet/>
      <dgm:spPr/>
      <dgm:t>
        <a:bodyPr/>
        <a:lstStyle/>
        <a:p>
          <a:endParaRPr lang="es-ES"/>
        </a:p>
      </dgm:t>
    </dgm:pt>
    <dgm:pt modelId="{986857E0-FE54-49CD-AB66-F3310855B32A}" type="sibTrans" cxnId="{93F59AFA-B4FA-47D5-A02A-B4CF54A5E55C}">
      <dgm:prSet/>
      <dgm:spPr/>
      <dgm:t>
        <a:bodyPr/>
        <a:lstStyle/>
        <a:p>
          <a:endParaRPr lang="es-ES"/>
        </a:p>
      </dgm:t>
    </dgm:pt>
    <dgm:pt modelId="{4B51450D-6ACF-4B46-B9D6-B0E4990E7952}">
      <dgm:prSet custT="1"/>
      <dgm:spPr/>
      <dgm:t>
        <a:bodyPr/>
        <a:lstStyle/>
        <a:p>
          <a:r>
            <a:rPr lang="es-ES" sz="1800" dirty="0">
              <a:solidFill>
                <a:schemeClr val="accent1">
                  <a:lumMod val="50000"/>
                </a:schemeClr>
              </a:solidFill>
            </a:rPr>
            <a:t>Desarrollo de Aplicaciones multiplataforma.</a:t>
          </a:r>
        </a:p>
      </dgm:t>
    </dgm:pt>
    <dgm:pt modelId="{F0BAAF34-E408-4F19-BA37-2A1B2313986B}" type="parTrans" cxnId="{842ED78F-5ED6-4D3D-821A-F05DA42FD1AA}">
      <dgm:prSet/>
      <dgm:spPr/>
      <dgm:t>
        <a:bodyPr/>
        <a:lstStyle/>
        <a:p>
          <a:endParaRPr lang="es-ES"/>
        </a:p>
      </dgm:t>
    </dgm:pt>
    <dgm:pt modelId="{1C900298-15C1-42DD-A1CD-088D323E6036}" type="sibTrans" cxnId="{842ED78F-5ED6-4D3D-821A-F05DA42FD1AA}">
      <dgm:prSet/>
      <dgm:spPr/>
      <dgm:t>
        <a:bodyPr/>
        <a:lstStyle/>
        <a:p>
          <a:endParaRPr lang="es-ES"/>
        </a:p>
      </dgm:t>
    </dgm:pt>
    <dgm:pt modelId="{7B7E8E79-67E2-4BCB-B6A7-4AD1641B8439}">
      <dgm:prSet custT="1"/>
      <dgm:spPr/>
      <dgm:t>
        <a:bodyPr/>
        <a:lstStyle/>
        <a:p>
          <a:r>
            <a:rPr lang="es-ES" sz="1800" dirty="0">
              <a:solidFill>
                <a:schemeClr val="accent1">
                  <a:lumMod val="50000"/>
                </a:schemeClr>
              </a:solidFill>
            </a:rPr>
            <a:t>Desarrollo de Aplicaciones Web.</a:t>
          </a:r>
        </a:p>
      </dgm:t>
    </dgm:pt>
    <dgm:pt modelId="{DEE77AEA-081E-45F7-86A8-D82CAAD6BAFF}" type="parTrans" cxnId="{0FFB9A40-EE11-4D42-8529-FD20896F34C5}">
      <dgm:prSet/>
      <dgm:spPr/>
      <dgm:t>
        <a:bodyPr/>
        <a:lstStyle/>
        <a:p>
          <a:endParaRPr lang="es-ES"/>
        </a:p>
      </dgm:t>
    </dgm:pt>
    <dgm:pt modelId="{CC57BBFF-2E99-4806-ACE7-FF460C41C22B}" type="sibTrans" cxnId="{0FFB9A40-EE11-4D42-8529-FD20896F34C5}">
      <dgm:prSet/>
      <dgm:spPr/>
      <dgm:t>
        <a:bodyPr/>
        <a:lstStyle/>
        <a:p>
          <a:endParaRPr lang="es-ES"/>
        </a:p>
      </dgm:t>
    </dgm:pt>
    <dgm:pt modelId="{3FDD4C92-EBFC-483E-A227-F4931C356C8C}">
      <dgm:prSet custT="1"/>
      <dgm:spPr/>
      <dgm:t>
        <a:bodyPr/>
        <a:lstStyle/>
        <a:p>
          <a:r>
            <a:rPr lang="es-ES" sz="2000" dirty="0">
              <a:solidFill>
                <a:schemeClr val="accent1">
                  <a:lumMod val="50000"/>
                </a:schemeClr>
              </a:solidFill>
            </a:rPr>
            <a:t>Grado en Ingeniería informática.</a:t>
          </a:r>
        </a:p>
      </dgm:t>
    </dgm:pt>
    <dgm:pt modelId="{308748FF-E0C2-4635-A3B9-6A016F30EF88}" type="parTrans" cxnId="{7AF4A8E8-E360-414B-A2C5-A3AEF3DEF7C8}">
      <dgm:prSet/>
      <dgm:spPr/>
      <dgm:t>
        <a:bodyPr/>
        <a:lstStyle/>
        <a:p>
          <a:endParaRPr lang="es-ES"/>
        </a:p>
      </dgm:t>
    </dgm:pt>
    <dgm:pt modelId="{6D608A53-0B67-48CA-BC6D-6E03D909A5A0}" type="sibTrans" cxnId="{7AF4A8E8-E360-414B-A2C5-A3AEF3DEF7C8}">
      <dgm:prSet/>
      <dgm:spPr/>
      <dgm:t>
        <a:bodyPr/>
        <a:lstStyle/>
        <a:p>
          <a:endParaRPr lang="es-ES"/>
        </a:p>
      </dgm:t>
    </dgm:pt>
    <dgm:pt modelId="{56118CD8-5C28-4B78-968D-C1216C2E4A9F}">
      <dgm:prSet custT="1"/>
      <dgm:spPr/>
      <dgm:t>
        <a:bodyPr/>
        <a:lstStyle/>
        <a:p>
          <a:r>
            <a:rPr lang="es-ES" sz="2000" dirty="0">
              <a:solidFill>
                <a:schemeClr val="accent1">
                  <a:lumMod val="50000"/>
                </a:schemeClr>
              </a:solidFill>
            </a:rPr>
            <a:t>Otras ingenierías afines con el ciclo de grado superior realizado.</a:t>
          </a:r>
        </a:p>
      </dgm:t>
    </dgm:pt>
    <dgm:pt modelId="{308C8BC6-E22D-4094-9A4F-9730E8731436}" type="parTrans" cxnId="{496905E1-F6DA-466D-92E6-B79CA6B1CF2D}">
      <dgm:prSet/>
      <dgm:spPr/>
      <dgm:t>
        <a:bodyPr/>
        <a:lstStyle/>
        <a:p>
          <a:endParaRPr lang="es-ES"/>
        </a:p>
      </dgm:t>
    </dgm:pt>
    <dgm:pt modelId="{758F4DCC-AD19-43A3-BCC8-3FA99068EA0B}" type="sibTrans" cxnId="{496905E1-F6DA-466D-92E6-B79CA6B1CF2D}">
      <dgm:prSet/>
      <dgm:spPr/>
      <dgm:t>
        <a:bodyPr/>
        <a:lstStyle/>
        <a:p>
          <a:endParaRPr lang="es-ES"/>
        </a:p>
      </dgm:t>
    </dgm:pt>
    <dgm:pt modelId="{90FD631B-FF89-4098-9919-660723C38298}" type="pres">
      <dgm:prSet presAssocID="{35FC0E16-34E5-46D6-900C-03C9AB5B90AA}" presName="linearFlow" presStyleCnt="0">
        <dgm:presLayoutVars>
          <dgm:dir/>
          <dgm:animLvl val="lvl"/>
          <dgm:resizeHandles val="exact"/>
        </dgm:presLayoutVars>
      </dgm:prSet>
      <dgm:spPr/>
    </dgm:pt>
    <dgm:pt modelId="{5EA9CA97-F83B-4BB5-82C9-EDD44A21E689}" type="pres">
      <dgm:prSet presAssocID="{18FBF1CC-72F7-4191-B9BE-CE1364B66375}" presName="composite" presStyleCnt="0"/>
      <dgm:spPr/>
    </dgm:pt>
    <dgm:pt modelId="{4D13BE6B-3019-48F5-960E-7495B2C5D882}" type="pres">
      <dgm:prSet presAssocID="{18FBF1CC-72F7-4191-B9BE-CE1364B66375}" presName="par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21A2EC5-923C-495B-9366-BF92A0C8EDCA}" type="pres">
      <dgm:prSet presAssocID="{18FBF1CC-72F7-4191-B9BE-CE1364B66375}" presName="parSh" presStyleLbl="node1" presStyleIdx="0" presStyleCnt="2"/>
      <dgm:spPr/>
      <dgm:t>
        <a:bodyPr/>
        <a:lstStyle/>
        <a:p>
          <a:endParaRPr lang="es-ES"/>
        </a:p>
      </dgm:t>
    </dgm:pt>
    <dgm:pt modelId="{5ACF044D-DAAD-43FC-AC6F-3814B9C0C413}" type="pres">
      <dgm:prSet presAssocID="{18FBF1CC-72F7-4191-B9BE-CE1364B66375}" presName="desTx" presStyleLbl="fgAcc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42DCEFC-6131-46F3-BCD3-E0A1DA97EE03}" type="pres">
      <dgm:prSet presAssocID="{7CF2F1F3-108F-40BF-AC7E-5D1E47019A49}" presName="sibTrans" presStyleLbl="sibTrans2D1" presStyleIdx="0" presStyleCnt="1"/>
      <dgm:spPr/>
      <dgm:t>
        <a:bodyPr/>
        <a:lstStyle/>
        <a:p>
          <a:endParaRPr lang="es-ES"/>
        </a:p>
      </dgm:t>
    </dgm:pt>
    <dgm:pt modelId="{EDF88BCF-7461-47D6-97C3-A4E8B1C64A1E}" type="pres">
      <dgm:prSet presAssocID="{7CF2F1F3-108F-40BF-AC7E-5D1E47019A49}" presName="connTx" presStyleLbl="sibTrans2D1" presStyleIdx="0" presStyleCnt="1"/>
      <dgm:spPr/>
      <dgm:t>
        <a:bodyPr/>
        <a:lstStyle/>
        <a:p>
          <a:endParaRPr lang="es-ES"/>
        </a:p>
      </dgm:t>
    </dgm:pt>
    <dgm:pt modelId="{CE3D9661-3F86-4C0F-8741-C409B4F05D2C}" type="pres">
      <dgm:prSet presAssocID="{56C28D3C-9C79-44D7-9E0B-7297BDBD1209}" presName="composite" presStyleCnt="0"/>
      <dgm:spPr/>
    </dgm:pt>
    <dgm:pt modelId="{890DDDD0-FAD8-4F28-A82C-DB39D1231CB0}" type="pres">
      <dgm:prSet presAssocID="{56C28D3C-9C79-44D7-9E0B-7297BDBD1209}" presName="par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5F91D49-A053-4122-8CC5-08C18A6E259F}" type="pres">
      <dgm:prSet presAssocID="{56C28D3C-9C79-44D7-9E0B-7297BDBD1209}" presName="parSh" presStyleLbl="node1" presStyleIdx="1" presStyleCnt="2"/>
      <dgm:spPr/>
      <dgm:t>
        <a:bodyPr/>
        <a:lstStyle/>
        <a:p>
          <a:endParaRPr lang="es-ES"/>
        </a:p>
      </dgm:t>
    </dgm:pt>
    <dgm:pt modelId="{3D65B506-7F83-47C9-A962-9AF738FFCEF4}" type="pres">
      <dgm:prSet presAssocID="{56C28D3C-9C79-44D7-9E0B-7297BDBD1209}" presName="desTx" presStyleLbl="fgAcc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2AD1485-AB83-49E3-93F3-EBF6440EA006}" srcId="{35FC0E16-34E5-46D6-900C-03C9AB5B90AA}" destId="{56C28D3C-9C79-44D7-9E0B-7297BDBD1209}" srcOrd="1" destOrd="0" parTransId="{F64F258F-EEB3-44C4-BCD8-9C32818F7A0D}" sibTransId="{3E72B37A-3357-4DF1-8597-F4C6641F10C2}"/>
    <dgm:cxn modelId="{D67391FD-CEC3-4895-BE1E-AE53F7A7F5AE}" type="presOf" srcId="{35FC0E16-34E5-46D6-900C-03C9AB5B90AA}" destId="{90FD631B-FF89-4098-9919-660723C38298}" srcOrd="0" destOrd="0" presId="urn:microsoft.com/office/officeart/2005/8/layout/process3"/>
    <dgm:cxn modelId="{842ED78F-5ED6-4D3D-821A-F05DA42FD1AA}" srcId="{18FBF1CC-72F7-4191-B9BE-CE1364B66375}" destId="{4B51450D-6ACF-4B46-B9D6-B0E4990E7952}" srcOrd="1" destOrd="0" parTransId="{F0BAAF34-E408-4F19-BA37-2A1B2313986B}" sibTransId="{1C900298-15C1-42DD-A1CD-088D323E6036}"/>
    <dgm:cxn modelId="{93F59AFA-B4FA-47D5-A02A-B4CF54A5E55C}" srcId="{18FBF1CC-72F7-4191-B9BE-CE1364B66375}" destId="{A11402F3-65B8-4CD4-BD8F-0269CCE23247}" srcOrd="0" destOrd="0" parTransId="{A308CD99-16AE-4A51-BF6B-7BB159EF3574}" sibTransId="{986857E0-FE54-49CD-AB66-F3310855B32A}"/>
    <dgm:cxn modelId="{496905E1-F6DA-466D-92E6-B79CA6B1CF2D}" srcId="{56C28D3C-9C79-44D7-9E0B-7297BDBD1209}" destId="{56118CD8-5C28-4B78-968D-C1216C2E4A9F}" srcOrd="1" destOrd="0" parTransId="{308C8BC6-E22D-4094-9A4F-9730E8731436}" sibTransId="{758F4DCC-AD19-43A3-BCC8-3FA99068EA0B}"/>
    <dgm:cxn modelId="{7022C483-B38A-4D59-A10F-CA143F6C24D1}" type="presOf" srcId="{7CF2F1F3-108F-40BF-AC7E-5D1E47019A49}" destId="{E42DCEFC-6131-46F3-BCD3-E0A1DA97EE03}" srcOrd="0" destOrd="0" presId="urn:microsoft.com/office/officeart/2005/8/layout/process3"/>
    <dgm:cxn modelId="{50CB0166-983B-4CC9-967C-54B14790DA7A}" type="presOf" srcId="{56C28D3C-9C79-44D7-9E0B-7297BDBD1209}" destId="{890DDDD0-FAD8-4F28-A82C-DB39D1231CB0}" srcOrd="0" destOrd="0" presId="urn:microsoft.com/office/officeart/2005/8/layout/process3"/>
    <dgm:cxn modelId="{287A15BD-970D-471D-8FA4-0E0F8A641836}" type="presOf" srcId="{7B7E8E79-67E2-4BCB-B6A7-4AD1641B8439}" destId="{5ACF044D-DAAD-43FC-AC6F-3814B9C0C413}" srcOrd="0" destOrd="2" presId="urn:microsoft.com/office/officeart/2005/8/layout/process3"/>
    <dgm:cxn modelId="{7AF4A8E8-E360-414B-A2C5-A3AEF3DEF7C8}" srcId="{56C28D3C-9C79-44D7-9E0B-7297BDBD1209}" destId="{3FDD4C92-EBFC-483E-A227-F4931C356C8C}" srcOrd="0" destOrd="0" parTransId="{308748FF-E0C2-4635-A3B9-6A016F30EF88}" sibTransId="{6D608A53-0B67-48CA-BC6D-6E03D909A5A0}"/>
    <dgm:cxn modelId="{83CE4123-F2BA-416A-B33B-66BF02B4D490}" type="presOf" srcId="{4B51450D-6ACF-4B46-B9D6-B0E4990E7952}" destId="{5ACF044D-DAAD-43FC-AC6F-3814B9C0C413}" srcOrd="0" destOrd="1" presId="urn:microsoft.com/office/officeart/2005/8/layout/process3"/>
    <dgm:cxn modelId="{773F4D17-7FA5-4B65-9251-3865C5F0DB3C}" type="presOf" srcId="{56118CD8-5C28-4B78-968D-C1216C2E4A9F}" destId="{3D65B506-7F83-47C9-A962-9AF738FFCEF4}" srcOrd="0" destOrd="1" presId="urn:microsoft.com/office/officeart/2005/8/layout/process3"/>
    <dgm:cxn modelId="{70013D0B-3549-4696-B31F-B83927856FEB}" type="presOf" srcId="{56C28D3C-9C79-44D7-9E0B-7297BDBD1209}" destId="{65F91D49-A053-4122-8CC5-08C18A6E259F}" srcOrd="1" destOrd="0" presId="urn:microsoft.com/office/officeart/2005/8/layout/process3"/>
    <dgm:cxn modelId="{39FF194C-F964-4804-91AA-B1CD8231FA42}" type="presOf" srcId="{7CF2F1F3-108F-40BF-AC7E-5D1E47019A49}" destId="{EDF88BCF-7461-47D6-97C3-A4E8B1C64A1E}" srcOrd="1" destOrd="0" presId="urn:microsoft.com/office/officeart/2005/8/layout/process3"/>
    <dgm:cxn modelId="{52790076-8AB8-45C1-A370-044E3628BEE3}" type="presOf" srcId="{3FDD4C92-EBFC-483E-A227-F4931C356C8C}" destId="{3D65B506-7F83-47C9-A962-9AF738FFCEF4}" srcOrd="0" destOrd="0" presId="urn:microsoft.com/office/officeart/2005/8/layout/process3"/>
    <dgm:cxn modelId="{B628F7E8-4458-4277-B455-E6705AE028D8}" type="presOf" srcId="{A11402F3-65B8-4CD4-BD8F-0269CCE23247}" destId="{5ACF044D-DAAD-43FC-AC6F-3814B9C0C413}" srcOrd="0" destOrd="0" presId="urn:microsoft.com/office/officeart/2005/8/layout/process3"/>
    <dgm:cxn modelId="{CE4211A2-D2B8-4B8B-B0E5-0C1ECBDD7EB7}" type="presOf" srcId="{18FBF1CC-72F7-4191-B9BE-CE1364B66375}" destId="{4D13BE6B-3019-48F5-960E-7495B2C5D882}" srcOrd="0" destOrd="0" presId="urn:microsoft.com/office/officeart/2005/8/layout/process3"/>
    <dgm:cxn modelId="{08EB3120-A0AD-47D7-89FF-C8311FE3257E}" srcId="{35FC0E16-34E5-46D6-900C-03C9AB5B90AA}" destId="{18FBF1CC-72F7-4191-B9BE-CE1364B66375}" srcOrd="0" destOrd="0" parTransId="{2F398278-FBEE-4E28-83F2-CEF5F81CCB9B}" sibTransId="{7CF2F1F3-108F-40BF-AC7E-5D1E47019A49}"/>
    <dgm:cxn modelId="{2A3DC533-5D5E-4244-9AE0-B3354DFD0282}" type="presOf" srcId="{18FBF1CC-72F7-4191-B9BE-CE1364B66375}" destId="{C21A2EC5-923C-495B-9366-BF92A0C8EDCA}" srcOrd="1" destOrd="0" presId="urn:microsoft.com/office/officeart/2005/8/layout/process3"/>
    <dgm:cxn modelId="{0FFB9A40-EE11-4D42-8529-FD20896F34C5}" srcId="{18FBF1CC-72F7-4191-B9BE-CE1364B66375}" destId="{7B7E8E79-67E2-4BCB-B6A7-4AD1641B8439}" srcOrd="2" destOrd="0" parTransId="{DEE77AEA-081E-45F7-86A8-D82CAAD6BAFF}" sibTransId="{CC57BBFF-2E99-4806-ACE7-FF460C41C22B}"/>
    <dgm:cxn modelId="{233E1E0D-68D5-48DE-92D4-4945E621699E}" type="presParOf" srcId="{90FD631B-FF89-4098-9919-660723C38298}" destId="{5EA9CA97-F83B-4BB5-82C9-EDD44A21E689}" srcOrd="0" destOrd="0" presId="urn:microsoft.com/office/officeart/2005/8/layout/process3"/>
    <dgm:cxn modelId="{7F1A3FE5-9413-4802-862C-2EB2962BF2E8}" type="presParOf" srcId="{5EA9CA97-F83B-4BB5-82C9-EDD44A21E689}" destId="{4D13BE6B-3019-48F5-960E-7495B2C5D882}" srcOrd="0" destOrd="0" presId="urn:microsoft.com/office/officeart/2005/8/layout/process3"/>
    <dgm:cxn modelId="{6EC0E65C-063D-408B-81DD-CFFA583A748E}" type="presParOf" srcId="{5EA9CA97-F83B-4BB5-82C9-EDD44A21E689}" destId="{C21A2EC5-923C-495B-9366-BF92A0C8EDCA}" srcOrd="1" destOrd="0" presId="urn:microsoft.com/office/officeart/2005/8/layout/process3"/>
    <dgm:cxn modelId="{7947E688-FA97-429D-926A-631B6C90A96B}" type="presParOf" srcId="{5EA9CA97-F83B-4BB5-82C9-EDD44A21E689}" destId="{5ACF044D-DAAD-43FC-AC6F-3814B9C0C413}" srcOrd="2" destOrd="0" presId="urn:microsoft.com/office/officeart/2005/8/layout/process3"/>
    <dgm:cxn modelId="{5B307AF3-52CB-433E-BA9A-C931C416AE98}" type="presParOf" srcId="{90FD631B-FF89-4098-9919-660723C38298}" destId="{E42DCEFC-6131-46F3-BCD3-E0A1DA97EE03}" srcOrd="1" destOrd="0" presId="urn:microsoft.com/office/officeart/2005/8/layout/process3"/>
    <dgm:cxn modelId="{85DB3818-D231-4031-A5AE-C568EBA33DC5}" type="presParOf" srcId="{E42DCEFC-6131-46F3-BCD3-E0A1DA97EE03}" destId="{EDF88BCF-7461-47D6-97C3-A4E8B1C64A1E}" srcOrd="0" destOrd="0" presId="urn:microsoft.com/office/officeart/2005/8/layout/process3"/>
    <dgm:cxn modelId="{EF5D73AB-FEAF-4C7B-9F2D-FF320CCAAC18}" type="presParOf" srcId="{90FD631B-FF89-4098-9919-660723C38298}" destId="{CE3D9661-3F86-4C0F-8741-C409B4F05D2C}" srcOrd="2" destOrd="0" presId="urn:microsoft.com/office/officeart/2005/8/layout/process3"/>
    <dgm:cxn modelId="{21EE725C-6D0A-431E-BE66-D86474BE1C5E}" type="presParOf" srcId="{CE3D9661-3F86-4C0F-8741-C409B4F05D2C}" destId="{890DDDD0-FAD8-4F28-A82C-DB39D1231CB0}" srcOrd="0" destOrd="0" presId="urn:microsoft.com/office/officeart/2005/8/layout/process3"/>
    <dgm:cxn modelId="{573899F3-524A-45F7-ADC9-4899741331CF}" type="presParOf" srcId="{CE3D9661-3F86-4C0F-8741-C409B4F05D2C}" destId="{65F91D49-A053-4122-8CC5-08C18A6E259F}" srcOrd="1" destOrd="0" presId="urn:microsoft.com/office/officeart/2005/8/layout/process3"/>
    <dgm:cxn modelId="{41563C36-69FC-4D08-9018-C8ECD5E3C95C}" type="presParOf" srcId="{CE3D9661-3F86-4C0F-8741-C409B4F05D2C}" destId="{3D65B506-7F83-47C9-A962-9AF738FFCEF4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D22DF0B-95AD-470D-AF80-987090929F9B}" type="doc">
      <dgm:prSet loTypeId="urn:microsoft.com/office/officeart/2005/8/layout/vList6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CD2C682D-0031-46E0-B8B0-68D1E393D544}">
      <dgm:prSet phldrT="[Texto]"/>
      <dgm:spPr/>
      <dgm:t>
        <a:bodyPr/>
        <a:lstStyle/>
        <a:p>
          <a:r>
            <a:rPr lang="es-ES" dirty="0"/>
            <a:t>¿Dónde puedo estudiar este ciclo?</a:t>
          </a:r>
        </a:p>
      </dgm:t>
    </dgm:pt>
    <dgm:pt modelId="{9CA9BA6C-A3C1-49BB-9C91-3ECADC8CD405}" type="parTrans" cxnId="{C43CE421-F094-4CBF-9DCA-6B548799DFBF}">
      <dgm:prSet/>
      <dgm:spPr/>
      <dgm:t>
        <a:bodyPr/>
        <a:lstStyle/>
        <a:p>
          <a:endParaRPr lang="es-ES"/>
        </a:p>
      </dgm:t>
    </dgm:pt>
    <dgm:pt modelId="{B324036F-F531-4B2B-853E-EAF51FD78FA5}" type="sibTrans" cxnId="{C43CE421-F094-4CBF-9DCA-6B548799DFBF}">
      <dgm:prSet/>
      <dgm:spPr/>
      <dgm:t>
        <a:bodyPr/>
        <a:lstStyle/>
        <a:p>
          <a:endParaRPr lang="es-ES"/>
        </a:p>
      </dgm:t>
    </dgm:pt>
    <dgm:pt modelId="{E701146D-D275-4D87-972A-99BBB6E7A23E}">
      <dgm:prSet phldrT="[Texto]" custT="1"/>
      <dgm:spPr/>
      <dgm:t>
        <a:bodyPr/>
        <a:lstStyle/>
        <a:p>
          <a:r>
            <a:rPr lang="es-ES" sz="2000" dirty="0">
              <a:solidFill>
                <a:srgbClr val="002060"/>
              </a:solidFill>
            </a:rPr>
            <a:t>IES “</a:t>
          </a:r>
          <a:r>
            <a:rPr lang="es-ES" sz="2000" dirty="0" err="1">
              <a:solidFill>
                <a:srgbClr val="002060"/>
              </a:solidFill>
            </a:rPr>
            <a:t>Alándalus</a:t>
          </a:r>
          <a:r>
            <a:rPr lang="es-ES" sz="2000" dirty="0">
              <a:solidFill>
                <a:srgbClr val="002060"/>
              </a:solidFill>
            </a:rPr>
            <a:t>”</a:t>
          </a:r>
        </a:p>
      </dgm:t>
    </dgm:pt>
    <dgm:pt modelId="{97EB4D82-E540-479E-9034-397A598D0B70}" type="parTrans" cxnId="{1938F45A-5C55-4BB9-92B1-537DA5CC600E}">
      <dgm:prSet/>
      <dgm:spPr/>
      <dgm:t>
        <a:bodyPr/>
        <a:lstStyle/>
        <a:p>
          <a:endParaRPr lang="es-ES"/>
        </a:p>
      </dgm:t>
    </dgm:pt>
    <dgm:pt modelId="{8474C66D-EA61-4428-B068-D708186AC4F0}" type="sibTrans" cxnId="{1938F45A-5C55-4BB9-92B1-537DA5CC600E}">
      <dgm:prSet/>
      <dgm:spPr/>
      <dgm:t>
        <a:bodyPr/>
        <a:lstStyle/>
        <a:p>
          <a:endParaRPr lang="es-ES"/>
        </a:p>
      </dgm:t>
    </dgm:pt>
    <dgm:pt modelId="{80937F53-CE6E-4413-A658-0E38CEFCC777}">
      <dgm:prSet phldrT="[Texto]" custT="1"/>
      <dgm:spPr/>
      <dgm:t>
        <a:bodyPr/>
        <a:lstStyle/>
        <a:p>
          <a:r>
            <a:rPr lang="es-ES" sz="2000" dirty="0">
              <a:solidFill>
                <a:srgbClr val="002060"/>
              </a:solidFill>
            </a:rPr>
            <a:t>Calle Federico García Lorca Nº 3</a:t>
          </a:r>
        </a:p>
      </dgm:t>
    </dgm:pt>
    <dgm:pt modelId="{043C7974-7EE7-4643-9DDA-43EE2AD82C4F}" type="parTrans" cxnId="{23E2CA8B-6551-4B71-921C-CADA332C7F02}">
      <dgm:prSet/>
      <dgm:spPr/>
      <dgm:t>
        <a:bodyPr/>
        <a:lstStyle/>
        <a:p>
          <a:endParaRPr lang="es-ES"/>
        </a:p>
      </dgm:t>
    </dgm:pt>
    <dgm:pt modelId="{4804B122-ADB1-4662-8E95-1BA13D5D3E66}" type="sibTrans" cxnId="{23E2CA8B-6551-4B71-921C-CADA332C7F02}">
      <dgm:prSet/>
      <dgm:spPr/>
      <dgm:t>
        <a:bodyPr/>
        <a:lstStyle/>
        <a:p>
          <a:endParaRPr lang="es-ES"/>
        </a:p>
      </dgm:t>
    </dgm:pt>
    <dgm:pt modelId="{6AFCB414-9C6E-40D6-B954-B7A4D8FE627C}">
      <dgm:prSet phldrT="[Texto]"/>
      <dgm:spPr/>
      <dgm:t>
        <a:bodyPr/>
        <a:lstStyle/>
        <a:p>
          <a:r>
            <a:rPr lang="es-ES" dirty="0"/>
            <a:t>Fechas importantes</a:t>
          </a:r>
        </a:p>
      </dgm:t>
    </dgm:pt>
    <dgm:pt modelId="{EE5A616E-2AAB-4204-8034-1B8BC3E95598}" type="parTrans" cxnId="{A9FF40DC-3AAB-4196-9B18-A121C6A0A548}">
      <dgm:prSet/>
      <dgm:spPr/>
      <dgm:t>
        <a:bodyPr/>
        <a:lstStyle/>
        <a:p>
          <a:endParaRPr lang="es-ES"/>
        </a:p>
      </dgm:t>
    </dgm:pt>
    <dgm:pt modelId="{990B9CF2-397E-4C6F-AA7C-DF1E42E6AF8B}" type="sibTrans" cxnId="{A9FF40DC-3AAB-4196-9B18-A121C6A0A548}">
      <dgm:prSet/>
      <dgm:spPr/>
      <dgm:t>
        <a:bodyPr/>
        <a:lstStyle/>
        <a:p>
          <a:endParaRPr lang="es-ES"/>
        </a:p>
      </dgm:t>
    </dgm:pt>
    <dgm:pt modelId="{A3B66DB3-B533-46D9-B2D1-4883C59AB40D}">
      <dgm:prSet phldrT="[Texto]" custT="1"/>
      <dgm:spPr/>
      <dgm:t>
        <a:bodyPr/>
        <a:lstStyle/>
        <a:p>
          <a:r>
            <a:rPr lang="es-ES" sz="1800" dirty="0">
              <a:solidFill>
                <a:schemeClr val="accent2">
                  <a:lumMod val="50000"/>
                </a:schemeClr>
              </a:solidFill>
            </a:rPr>
            <a:t>Preinscripción en el ciclo:</a:t>
          </a:r>
        </a:p>
      </dgm:t>
    </dgm:pt>
    <dgm:pt modelId="{9FB9263B-4D63-477F-9E4D-F857B564C347}" type="parTrans" cxnId="{BFBE8903-A853-4CA6-A1B1-681A93F6D7C7}">
      <dgm:prSet/>
      <dgm:spPr/>
      <dgm:t>
        <a:bodyPr/>
        <a:lstStyle/>
        <a:p>
          <a:endParaRPr lang="es-ES"/>
        </a:p>
      </dgm:t>
    </dgm:pt>
    <dgm:pt modelId="{51CC4E65-42C6-4324-A196-21B12A3478D0}" type="sibTrans" cxnId="{BFBE8903-A853-4CA6-A1B1-681A93F6D7C7}">
      <dgm:prSet/>
      <dgm:spPr/>
      <dgm:t>
        <a:bodyPr/>
        <a:lstStyle/>
        <a:p>
          <a:endParaRPr lang="es-ES"/>
        </a:p>
      </dgm:t>
    </dgm:pt>
    <dgm:pt modelId="{09B6EC53-CA67-47B3-8E20-7BFD60614CA9}">
      <dgm:prSet phldrT="[Texto]" custT="1"/>
      <dgm:spPr/>
      <dgm:t>
        <a:bodyPr/>
        <a:lstStyle/>
        <a:p>
          <a:r>
            <a:rPr lang="es-ES" sz="1800" dirty="0">
              <a:solidFill>
                <a:srgbClr val="002060"/>
              </a:solidFill>
            </a:rPr>
            <a:t>Desde mediados de Junio.</a:t>
          </a:r>
        </a:p>
      </dgm:t>
    </dgm:pt>
    <dgm:pt modelId="{49FF5BBE-FC51-4369-8473-9974F59EA38A}" type="parTrans" cxnId="{F2702B8C-2D76-4B95-82FE-1A3BCC910941}">
      <dgm:prSet/>
      <dgm:spPr/>
      <dgm:t>
        <a:bodyPr/>
        <a:lstStyle/>
        <a:p>
          <a:endParaRPr lang="es-ES"/>
        </a:p>
      </dgm:t>
    </dgm:pt>
    <dgm:pt modelId="{FDEF2A55-BBCE-4323-A738-3F4AE82E0091}" type="sibTrans" cxnId="{F2702B8C-2D76-4B95-82FE-1A3BCC910941}">
      <dgm:prSet/>
      <dgm:spPr/>
      <dgm:t>
        <a:bodyPr/>
        <a:lstStyle/>
        <a:p>
          <a:endParaRPr lang="es-ES"/>
        </a:p>
      </dgm:t>
    </dgm:pt>
    <dgm:pt modelId="{05FF7068-2C04-4E91-9C05-77BAB409F12F}">
      <dgm:prSet phldrT="[Texto]" custT="1"/>
      <dgm:spPr/>
      <dgm:t>
        <a:bodyPr/>
        <a:lstStyle/>
        <a:p>
          <a:r>
            <a:rPr lang="es-ES" sz="2000" dirty="0">
              <a:solidFill>
                <a:srgbClr val="002060"/>
              </a:solidFill>
            </a:rPr>
            <a:t>Almuñécar.</a:t>
          </a:r>
        </a:p>
      </dgm:t>
    </dgm:pt>
    <dgm:pt modelId="{25E1C962-A8BB-4585-9782-2D32B9389BAE}" type="parTrans" cxnId="{A912EC2F-8A09-4D73-AD46-AE00851BEE14}">
      <dgm:prSet/>
      <dgm:spPr/>
      <dgm:t>
        <a:bodyPr/>
        <a:lstStyle/>
        <a:p>
          <a:endParaRPr lang="es-ES"/>
        </a:p>
      </dgm:t>
    </dgm:pt>
    <dgm:pt modelId="{78CBEBF3-2B01-4A87-B6A4-F03DE4FFAF06}" type="sibTrans" cxnId="{A912EC2F-8A09-4D73-AD46-AE00851BEE14}">
      <dgm:prSet/>
      <dgm:spPr/>
      <dgm:t>
        <a:bodyPr/>
        <a:lstStyle/>
        <a:p>
          <a:endParaRPr lang="es-ES"/>
        </a:p>
      </dgm:t>
    </dgm:pt>
    <dgm:pt modelId="{DB48D5AE-8E49-45FE-A6A0-A29EC45F7D15}">
      <dgm:prSet phldrT="[Texto]" custT="1"/>
      <dgm:spPr/>
      <dgm:t>
        <a:bodyPr/>
        <a:lstStyle/>
        <a:p>
          <a:r>
            <a:rPr lang="es-ES" sz="2000" dirty="0">
              <a:solidFill>
                <a:srgbClr val="002060"/>
              </a:solidFill>
            </a:rPr>
            <a:t>(Granada)</a:t>
          </a:r>
        </a:p>
      </dgm:t>
    </dgm:pt>
    <dgm:pt modelId="{41A7A51A-4255-4BC5-BB9E-A9ED718DA3F6}" type="parTrans" cxnId="{FBBE034C-D344-4761-ABC0-C3A0F7C232AE}">
      <dgm:prSet/>
      <dgm:spPr/>
      <dgm:t>
        <a:bodyPr/>
        <a:lstStyle/>
        <a:p>
          <a:endParaRPr lang="es-ES"/>
        </a:p>
      </dgm:t>
    </dgm:pt>
    <dgm:pt modelId="{7B53A493-B7E0-40AB-B97E-0B858E1E7B9F}" type="sibTrans" cxnId="{FBBE034C-D344-4761-ABC0-C3A0F7C232AE}">
      <dgm:prSet/>
      <dgm:spPr/>
      <dgm:t>
        <a:bodyPr/>
        <a:lstStyle/>
        <a:p>
          <a:endParaRPr lang="es-ES"/>
        </a:p>
      </dgm:t>
    </dgm:pt>
    <dgm:pt modelId="{463E0263-DD61-4E48-80CB-D37E17594402}">
      <dgm:prSet phldrT="[Texto]" custT="1"/>
      <dgm:spPr/>
      <dgm:t>
        <a:bodyPr/>
        <a:lstStyle/>
        <a:p>
          <a:r>
            <a:rPr lang="es-ES" sz="1800" dirty="0">
              <a:solidFill>
                <a:schemeClr val="accent2">
                  <a:lumMod val="50000"/>
                </a:schemeClr>
              </a:solidFill>
            </a:rPr>
            <a:t>Matrícula:</a:t>
          </a:r>
        </a:p>
      </dgm:t>
    </dgm:pt>
    <dgm:pt modelId="{7CC5FDB0-E2F9-4048-A55F-A56F24FFE845}" type="parTrans" cxnId="{F71E51B0-120F-47AE-BEAE-E003C70A8247}">
      <dgm:prSet/>
      <dgm:spPr/>
      <dgm:t>
        <a:bodyPr/>
        <a:lstStyle/>
        <a:p>
          <a:endParaRPr lang="es-ES"/>
        </a:p>
      </dgm:t>
    </dgm:pt>
    <dgm:pt modelId="{47997647-DF2E-490B-AED3-D3BD08E5C6A8}" type="sibTrans" cxnId="{F71E51B0-120F-47AE-BEAE-E003C70A8247}">
      <dgm:prSet/>
      <dgm:spPr/>
      <dgm:t>
        <a:bodyPr/>
        <a:lstStyle/>
        <a:p>
          <a:endParaRPr lang="es-ES"/>
        </a:p>
      </dgm:t>
    </dgm:pt>
    <dgm:pt modelId="{60CB5E71-9D00-4826-B508-7CEBF9FFB08B}">
      <dgm:prSet phldrT="[Texto]" custT="1"/>
      <dgm:spPr/>
      <dgm:t>
        <a:bodyPr/>
        <a:lstStyle/>
        <a:p>
          <a:r>
            <a:rPr lang="es-ES" sz="1800" dirty="0">
              <a:solidFill>
                <a:srgbClr val="002060"/>
              </a:solidFill>
            </a:rPr>
            <a:t>Primeros de Septiembre (Admitidos en Junio)</a:t>
          </a:r>
        </a:p>
      </dgm:t>
    </dgm:pt>
    <dgm:pt modelId="{B7554535-C000-4119-9918-67D4951BD6E8}" type="parTrans" cxnId="{EEA86B12-C7BD-4B7C-9E11-65D59EF082E5}">
      <dgm:prSet/>
      <dgm:spPr/>
      <dgm:t>
        <a:bodyPr/>
        <a:lstStyle/>
        <a:p>
          <a:endParaRPr lang="es-ES"/>
        </a:p>
      </dgm:t>
    </dgm:pt>
    <dgm:pt modelId="{A4545C27-ADAC-4F4B-8497-00F25F762095}" type="sibTrans" cxnId="{EEA86B12-C7BD-4B7C-9E11-65D59EF082E5}">
      <dgm:prSet/>
      <dgm:spPr/>
      <dgm:t>
        <a:bodyPr/>
        <a:lstStyle/>
        <a:p>
          <a:endParaRPr lang="es-ES"/>
        </a:p>
      </dgm:t>
    </dgm:pt>
    <dgm:pt modelId="{2C3833C4-B5BC-4214-8050-80F8EA1A6F01}">
      <dgm:prSet phldrT="[Texto]" custT="1"/>
      <dgm:spPr/>
      <dgm:t>
        <a:bodyPr/>
        <a:lstStyle/>
        <a:p>
          <a:r>
            <a:rPr lang="es-ES" sz="1800" dirty="0">
              <a:solidFill>
                <a:srgbClr val="002060"/>
              </a:solidFill>
            </a:rPr>
            <a:t>Finales de Septiembre (Admitidos en Septiembre)</a:t>
          </a:r>
        </a:p>
      </dgm:t>
    </dgm:pt>
    <dgm:pt modelId="{CA3F123C-C907-4D6A-BF5B-71707119C84E}" type="parTrans" cxnId="{055D4309-CADA-4978-AC6D-167AF2B8F1A6}">
      <dgm:prSet/>
      <dgm:spPr/>
      <dgm:t>
        <a:bodyPr/>
        <a:lstStyle/>
        <a:p>
          <a:endParaRPr lang="es-ES"/>
        </a:p>
      </dgm:t>
    </dgm:pt>
    <dgm:pt modelId="{B8D91849-C946-4DA0-A58A-A248E4C31280}" type="sibTrans" cxnId="{055D4309-CADA-4978-AC6D-167AF2B8F1A6}">
      <dgm:prSet/>
      <dgm:spPr/>
      <dgm:t>
        <a:bodyPr/>
        <a:lstStyle/>
        <a:p>
          <a:endParaRPr lang="es-ES"/>
        </a:p>
      </dgm:t>
    </dgm:pt>
    <dgm:pt modelId="{9EF92191-582D-4FD1-ACC5-054AF81B8227}" type="pres">
      <dgm:prSet presAssocID="{8D22DF0B-95AD-470D-AF80-987090929F9B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B4CA5EF-43C7-4857-896F-E22EC46BCE73}" type="pres">
      <dgm:prSet presAssocID="{CD2C682D-0031-46E0-B8B0-68D1E393D544}" presName="linNode" presStyleCnt="0"/>
      <dgm:spPr/>
    </dgm:pt>
    <dgm:pt modelId="{F7F2A9BA-1AFD-433A-A0E0-477B4C0A0DE7}" type="pres">
      <dgm:prSet presAssocID="{CD2C682D-0031-46E0-B8B0-68D1E393D544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B111A27-B360-4EFC-A854-0BE6E37E0ECF}" type="pres">
      <dgm:prSet presAssocID="{CD2C682D-0031-46E0-B8B0-68D1E393D544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2B66D10-2FEA-440C-A93A-348CA59BBDDB}" type="pres">
      <dgm:prSet presAssocID="{B324036F-F531-4B2B-853E-EAF51FD78FA5}" presName="spacing" presStyleCnt="0"/>
      <dgm:spPr/>
    </dgm:pt>
    <dgm:pt modelId="{BFE4687C-29E7-473F-91DD-2BEAA2923B0B}" type="pres">
      <dgm:prSet presAssocID="{6AFCB414-9C6E-40D6-B954-B7A4D8FE627C}" presName="linNode" presStyleCnt="0"/>
      <dgm:spPr/>
    </dgm:pt>
    <dgm:pt modelId="{F17B5991-389A-4132-9023-B5C99D968DF3}" type="pres">
      <dgm:prSet presAssocID="{6AFCB414-9C6E-40D6-B954-B7A4D8FE627C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19EA98D-265A-4C03-89C5-446622C102EE}" type="pres">
      <dgm:prSet presAssocID="{6AFCB414-9C6E-40D6-B954-B7A4D8FE627C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71E51B0-120F-47AE-BEAE-E003C70A8247}" srcId="{6AFCB414-9C6E-40D6-B954-B7A4D8FE627C}" destId="{463E0263-DD61-4E48-80CB-D37E17594402}" srcOrd="2" destOrd="0" parTransId="{7CC5FDB0-E2F9-4048-A55F-A56F24FFE845}" sibTransId="{47997647-DF2E-490B-AED3-D3BD08E5C6A8}"/>
    <dgm:cxn modelId="{C43CE421-F094-4CBF-9DCA-6B548799DFBF}" srcId="{8D22DF0B-95AD-470D-AF80-987090929F9B}" destId="{CD2C682D-0031-46E0-B8B0-68D1E393D544}" srcOrd="0" destOrd="0" parTransId="{9CA9BA6C-A3C1-49BB-9C91-3ECADC8CD405}" sibTransId="{B324036F-F531-4B2B-853E-EAF51FD78FA5}"/>
    <dgm:cxn modelId="{AC2A275F-1A1D-4E8E-B307-6411BD226B3D}" type="presOf" srcId="{DB48D5AE-8E49-45FE-A6A0-A29EC45F7D15}" destId="{EB111A27-B360-4EFC-A854-0BE6E37E0ECF}" srcOrd="0" destOrd="3" presId="urn:microsoft.com/office/officeart/2005/8/layout/vList6"/>
    <dgm:cxn modelId="{1938F45A-5C55-4BB9-92B1-537DA5CC600E}" srcId="{CD2C682D-0031-46E0-B8B0-68D1E393D544}" destId="{E701146D-D275-4D87-972A-99BBB6E7A23E}" srcOrd="0" destOrd="0" parTransId="{97EB4D82-E540-479E-9034-397A598D0B70}" sibTransId="{8474C66D-EA61-4428-B068-D708186AC4F0}"/>
    <dgm:cxn modelId="{23E2CA8B-6551-4B71-921C-CADA332C7F02}" srcId="{CD2C682D-0031-46E0-B8B0-68D1E393D544}" destId="{80937F53-CE6E-4413-A658-0E38CEFCC777}" srcOrd="1" destOrd="0" parTransId="{043C7974-7EE7-4643-9DDA-43EE2AD82C4F}" sibTransId="{4804B122-ADB1-4662-8E95-1BA13D5D3E66}"/>
    <dgm:cxn modelId="{A912EC2F-8A09-4D73-AD46-AE00851BEE14}" srcId="{CD2C682D-0031-46E0-B8B0-68D1E393D544}" destId="{05FF7068-2C04-4E91-9C05-77BAB409F12F}" srcOrd="2" destOrd="0" parTransId="{25E1C962-A8BB-4585-9782-2D32B9389BAE}" sibTransId="{78CBEBF3-2B01-4A87-B6A4-F03DE4FFAF06}"/>
    <dgm:cxn modelId="{BE45F299-8B0A-414F-B3BF-500361441590}" type="presOf" srcId="{CD2C682D-0031-46E0-B8B0-68D1E393D544}" destId="{F7F2A9BA-1AFD-433A-A0E0-477B4C0A0DE7}" srcOrd="0" destOrd="0" presId="urn:microsoft.com/office/officeart/2005/8/layout/vList6"/>
    <dgm:cxn modelId="{A9FF40DC-3AAB-4196-9B18-A121C6A0A548}" srcId="{8D22DF0B-95AD-470D-AF80-987090929F9B}" destId="{6AFCB414-9C6E-40D6-B954-B7A4D8FE627C}" srcOrd="1" destOrd="0" parTransId="{EE5A616E-2AAB-4204-8034-1B8BC3E95598}" sibTransId="{990B9CF2-397E-4C6F-AA7C-DF1E42E6AF8B}"/>
    <dgm:cxn modelId="{C8AD55ED-DBE5-4B53-91F0-E1C735522B74}" type="presOf" srcId="{60CB5E71-9D00-4826-B508-7CEBF9FFB08B}" destId="{519EA98D-265A-4C03-89C5-446622C102EE}" srcOrd="0" destOrd="3" presId="urn:microsoft.com/office/officeart/2005/8/layout/vList6"/>
    <dgm:cxn modelId="{49C7AB6B-0160-4F19-AAB0-5312B6A16DCD}" type="presOf" srcId="{6AFCB414-9C6E-40D6-B954-B7A4D8FE627C}" destId="{F17B5991-389A-4132-9023-B5C99D968DF3}" srcOrd="0" destOrd="0" presId="urn:microsoft.com/office/officeart/2005/8/layout/vList6"/>
    <dgm:cxn modelId="{E958AC46-0903-4037-992C-3C41FE6DF292}" type="presOf" srcId="{2C3833C4-B5BC-4214-8050-80F8EA1A6F01}" destId="{519EA98D-265A-4C03-89C5-446622C102EE}" srcOrd="0" destOrd="4" presId="urn:microsoft.com/office/officeart/2005/8/layout/vList6"/>
    <dgm:cxn modelId="{12E06EE1-1EA1-4974-8DCB-12103D519D6A}" type="presOf" srcId="{09B6EC53-CA67-47B3-8E20-7BFD60614CA9}" destId="{519EA98D-265A-4C03-89C5-446622C102EE}" srcOrd="0" destOrd="1" presId="urn:microsoft.com/office/officeart/2005/8/layout/vList6"/>
    <dgm:cxn modelId="{FBBE034C-D344-4761-ABC0-C3A0F7C232AE}" srcId="{CD2C682D-0031-46E0-B8B0-68D1E393D544}" destId="{DB48D5AE-8E49-45FE-A6A0-A29EC45F7D15}" srcOrd="3" destOrd="0" parTransId="{41A7A51A-4255-4BC5-BB9E-A9ED718DA3F6}" sibTransId="{7B53A493-B7E0-40AB-B97E-0B858E1E7B9F}"/>
    <dgm:cxn modelId="{94038EED-F057-434C-B5CA-E8A1C0F69745}" type="presOf" srcId="{05FF7068-2C04-4E91-9C05-77BAB409F12F}" destId="{EB111A27-B360-4EFC-A854-0BE6E37E0ECF}" srcOrd="0" destOrd="2" presId="urn:microsoft.com/office/officeart/2005/8/layout/vList6"/>
    <dgm:cxn modelId="{F2702B8C-2D76-4B95-82FE-1A3BCC910941}" srcId="{6AFCB414-9C6E-40D6-B954-B7A4D8FE627C}" destId="{09B6EC53-CA67-47B3-8E20-7BFD60614CA9}" srcOrd="1" destOrd="0" parTransId="{49FF5BBE-FC51-4369-8473-9974F59EA38A}" sibTransId="{FDEF2A55-BBCE-4323-A738-3F4AE82E0091}"/>
    <dgm:cxn modelId="{EEA86B12-C7BD-4B7C-9E11-65D59EF082E5}" srcId="{6AFCB414-9C6E-40D6-B954-B7A4D8FE627C}" destId="{60CB5E71-9D00-4826-B508-7CEBF9FFB08B}" srcOrd="3" destOrd="0" parTransId="{B7554535-C000-4119-9918-67D4951BD6E8}" sibTransId="{A4545C27-ADAC-4F4B-8497-00F25F762095}"/>
    <dgm:cxn modelId="{B0450235-FCC3-4D24-B3BC-227BD2F92E10}" type="presOf" srcId="{463E0263-DD61-4E48-80CB-D37E17594402}" destId="{519EA98D-265A-4C03-89C5-446622C102EE}" srcOrd="0" destOrd="2" presId="urn:microsoft.com/office/officeart/2005/8/layout/vList6"/>
    <dgm:cxn modelId="{055D4309-CADA-4978-AC6D-167AF2B8F1A6}" srcId="{6AFCB414-9C6E-40D6-B954-B7A4D8FE627C}" destId="{2C3833C4-B5BC-4214-8050-80F8EA1A6F01}" srcOrd="4" destOrd="0" parTransId="{CA3F123C-C907-4D6A-BF5B-71707119C84E}" sibTransId="{B8D91849-C946-4DA0-A58A-A248E4C31280}"/>
    <dgm:cxn modelId="{BFBE8903-A853-4CA6-A1B1-681A93F6D7C7}" srcId="{6AFCB414-9C6E-40D6-B954-B7A4D8FE627C}" destId="{A3B66DB3-B533-46D9-B2D1-4883C59AB40D}" srcOrd="0" destOrd="0" parTransId="{9FB9263B-4D63-477F-9E4D-F857B564C347}" sibTransId="{51CC4E65-42C6-4324-A196-21B12A3478D0}"/>
    <dgm:cxn modelId="{7133A072-6B6C-4102-8BFF-D65421B8D931}" type="presOf" srcId="{8D22DF0B-95AD-470D-AF80-987090929F9B}" destId="{9EF92191-582D-4FD1-ACC5-054AF81B8227}" srcOrd="0" destOrd="0" presId="urn:microsoft.com/office/officeart/2005/8/layout/vList6"/>
    <dgm:cxn modelId="{21A7A58A-E0CC-4506-839A-A55777C12B3E}" type="presOf" srcId="{A3B66DB3-B533-46D9-B2D1-4883C59AB40D}" destId="{519EA98D-265A-4C03-89C5-446622C102EE}" srcOrd="0" destOrd="0" presId="urn:microsoft.com/office/officeart/2005/8/layout/vList6"/>
    <dgm:cxn modelId="{C8BC2DF8-0175-46EA-AE2C-C85EB9D3F88E}" type="presOf" srcId="{80937F53-CE6E-4413-A658-0E38CEFCC777}" destId="{EB111A27-B360-4EFC-A854-0BE6E37E0ECF}" srcOrd="0" destOrd="1" presId="urn:microsoft.com/office/officeart/2005/8/layout/vList6"/>
    <dgm:cxn modelId="{6E7A14D8-3E15-4EFC-9887-B89B8B9D4A93}" type="presOf" srcId="{E701146D-D275-4D87-972A-99BBB6E7A23E}" destId="{EB111A27-B360-4EFC-A854-0BE6E37E0ECF}" srcOrd="0" destOrd="0" presId="urn:microsoft.com/office/officeart/2005/8/layout/vList6"/>
    <dgm:cxn modelId="{78D0AE40-EC24-4617-8AEF-8BDDA49A1A15}" type="presParOf" srcId="{9EF92191-582D-4FD1-ACC5-054AF81B8227}" destId="{EB4CA5EF-43C7-4857-896F-E22EC46BCE73}" srcOrd="0" destOrd="0" presId="urn:microsoft.com/office/officeart/2005/8/layout/vList6"/>
    <dgm:cxn modelId="{F2DF8052-E373-44FB-8263-95B2EF89F2C6}" type="presParOf" srcId="{EB4CA5EF-43C7-4857-896F-E22EC46BCE73}" destId="{F7F2A9BA-1AFD-433A-A0E0-477B4C0A0DE7}" srcOrd="0" destOrd="0" presId="urn:microsoft.com/office/officeart/2005/8/layout/vList6"/>
    <dgm:cxn modelId="{75437FFD-FB53-4728-B876-6427F2265B9C}" type="presParOf" srcId="{EB4CA5EF-43C7-4857-896F-E22EC46BCE73}" destId="{EB111A27-B360-4EFC-A854-0BE6E37E0ECF}" srcOrd="1" destOrd="0" presId="urn:microsoft.com/office/officeart/2005/8/layout/vList6"/>
    <dgm:cxn modelId="{34801BFD-D483-468A-A981-4D2967B350B5}" type="presParOf" srcId="{9EF92191-582D-4FD1-ACC5-054AF81B8227}" destId="{02B66D10-2FEA-440C-A93A-348CA59BBDDB}" srcOrd="1" destOrd="0" presId="urn:microsoft.com/office/officeart/2005/8/layout/vList6"/>
    <dgm:cxn modelId="{C3295BBA-4F16-42FF-8C6C-30AECC2D3DE3}" type="presParOf" srcId="{9EF92191-582D-4FD1-ACC5-054AF81B8227}" destId="{BFE4687C-29E7-473F-91DD-2BEAA2923B0B}" srcOrd="2" destOrd="0" presId="urn:microsoft.com/office/officeart/2005/8/layout/vList6"/>
    <dgm:cxn modelId="{5D95F20E-FE47-45E5-88DA-0408734D7394}" type="presParOf" srcId="{BFE4687C-29E7-473F-91DD-2BEAA2923B0B}" destId="{F17B5991-389A-4132-9023-B5C99D968DF3}" srcOrd="0" destOrd="0" presId="urn:microsoft.com/office/officeart/2005/8/layout/vList6"/>
    <dgm:cxn modelId="{4F150F28-5B78-4DC1-847F-3A38A0DB9D1F}" type="presParOf" srcId="{BFE4687C-29E7-473F-91DD-2BEAA2923B0B}" destId="{519EA98D-265A-4C03-89C5-446622C102EE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2A02610-8F52-4489-9AC5-654D192FCCB6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A5BDCA13-1908-422B-BD20-077E8D9B45B7}">
      <dgm:prSet phldrT="[Texto]"/>
      <dgm:spPr/>
      <dgm:t>
        <a:bodyPr/>
        <a:lstStyle/>
        <a:p>
          <a:r>
            <a:rPr lang="es-ES" dirty="0"/>
            <a:t>Técnico instalador-reparador de equipos informáticos.</a:t>
          </a:r>
        </a:p>
      </dgm:t>
    </dgm:pt>
    <dgm:pt modelId="{A9E09FD4-91BD-402C-A559-765E52AA057B}" type="parTrans" cxnId="{B3DBC0F0-8A1B-49A7-9AAF-F6F64D70DE4C}">
      <dgm:prSet/>
      <dgm:spPr/>
      <dgm:t>
        <a:bodyPr/>
        <a:lstStyle/>
        <a:p>
          <a:endParaRPr lang="es-ES"/>
        </a:p>
      </dgm:t>
    </dgm:pt>
    <dgm:pt modelId="{9E62FBC5-60FF-41E7-B56B-BD369F60B65F}" type="sibTrans" cxnId="{B3DBC0F0-8A1B-49A7-9AAF-F6F64D70DE4C}">
      <dgm:prSet/>
      <dgm:spPr/>
      <dgm:t>
        <a:bodyPr/>
        <a:lstStyle/>
        <a:p>
          <a:endParaRPr lang="es-ES"/>
        </a:p>
      </dgm:t>
    </dgm:pt>
    <dgm:pt modelId="{B4D4167E-A2A9-46DD-94E4-07AFAD3113A6}">
      <dgm:prSet phldrT="[Texto]"/>
      <dgm:spPr/>
      <dgm:t>
        <a:bodyPr/>
        <a:lstStyle/>
        <a:p>
          <a:r>
            <a:rPr lang="es-ES" dirty="0"/>
            <a:t>Técnico de soporte informático.</a:t>
          </a:r>
        </a:p>
      </dgm:t>
    </dgm:pt>
    <dgm:pt modelId="{1A487CE6-C0E3-4786-9C2A-796C56EAC594}" type="parTrans" cxnId="{36698B79-B836-4362-97AB-C57AF7B1C5C3}">
      <dgm:prSet/>
      <dgm:spPr/>
      <dgm:t>
        <a:bodyPr/>
        <a:lstStyle/>
        <a:p>
          <a:endParaRPr lang="es-ES"/>
        </a:p>
      </dgm:t>
    </dgm:pt>
    <dgm:pt modelId="{877D04E1-12E7-43A0-B99A-F166D9B05E71}" type="sibTrans" cxnId="{36698B79-B836-4362-97AB-C57AF7B1C5C3}">
      <dgm:prSet/>
      <dgm:spPr/>
      <dgm:t>
        <a:bodyPr/>
        <a:lstStyle/>
        <a:p>
          <a:endParaRPr lang="es-ES"/>
        </a:p>
      </dgm:t>
    </dgm:pt>
    <dgm:pt modelId="{B2CF8483-3727-4AD0-A78A-627ACBC2A21C}">
      <dgm:prSet phldrT="[Texto]"/>
      <dgm:spPr/>
      <dgm:t>
        <a:bodyPr/>
        <a:lstStyle/>
        <a:p>
          <a:r>
            <a:rPr lang="es-ES" dirty="0"/>
            <a:t>Técnico de redes de datos.</a:t>
          </a:r>
        </a:p>
      </dgm:t>
    </dgm:pt>
    <dgm:pt modelId="{08D7E619-6F5E-4054-A267-C9D9254E5EC9}" type="parTrans" cxnId="{AE23E4FC-2695-477A-9FD7-CB47381E2C79}">
      <dgm:prSet/>
      <dgm:spPr/>
      <dgm:t>
        <a:bodyPr/>
        <a:lstStyle/>
        <a:p>
          <a:endParaRPr lang="es-ES"/>
        </a:p>
      </dgm:t>
    </dgm:pt>
    <dgm:pt modelId="{9B5E86F5-5EBC-4143-84C6-F385045CFD56}" type="sibTrans" cxnId="{AE23E4FC-2695-477A-9FD7-CB47381E2C79}">
      <dgm:prSet/>
      <dgm:spPr/>
      <dgm:t>
        <a:bodyPr/>
        <a:lstStyle/>
        <a:p>
          <a:endParaRPr lang="es-ES"/>
        </a:p>
      </dgm:t>
    </dgm:pt>
    <dgm:pt modelId="{6DFD742B-5AF4-470B-9193-EE7DA9D2555B}">
      <dgm:prSet phldrT="[Texto]"/>
      <dgm:spPr/>
      <dgm:t>
        <a:bodyPr/>
        <a:lstStyle/>
        <a:p>
          <a:r>
            <a:rPr lang="es-ES" dirty="0"/>
            <a:t>Reparador de Periféricos de sistemas informáticos.</a:t>
          </a:r>
        </a:p>
      </dgm:t>
    </dgm:pt>
    <dgm:pt modelId="{8FB19D70-96F7-4135-ADBB-D24EB0A62A76}" type="parTrans" cxnId="{9D27AA6C-21B6-403A-92A3-5C5A8C15E459}">
      <dgm:prSet/>
      <dgm:spPr/>
      <dgm:t>
        <a:bodyPr/>
        <a:lstStyle/>
        <a:p>
          <a:endParaRPr lang="es-ES"/>
        </a:p>
      </dgm:t>
    </dgm:pt>
    <dgm:pt modelId="{9A6CB252-DEBD-4F91-BA17-C48CD7624313}" type="sibTrans" cxnId="{9D27AA6C-21B6-403A-92A3-5C5A8C15E459}">
      <dgm:prSet/>
      <dgm:spPr/>
      <dgm:t>
        <a:bodyPr/>
        <a:lstStyle/>
        <a:p>
          <a:endParaRPr lang="es-ES"/>
        </a:p>
      </dgm:t>
    </dgm:pt>
    <dgm:pt modelId="{C08C9194-230D-42EE-BA58-6E757F0D07C5}">
      <dgm:prSet phldrT="[Texto]"/>
      <dgm:spPr/>
      <dgm:t>
        <a:bodyPr/>
        <a:lstStyle/>
        <a:p>
          <a:r>
            <a:rPr lang="es-ES" dirty="0"/>
            <a:t>Comercial de informática.</a:t>
          </a:r>
        </a:p>
      </dgm:t>
    </dgm:pt>
    <dgm:pt modelId="{5306689F-1BF1-47CA-BCF7-B84C2F7786F5}" type="parTrans" cxnId="{5BAA7D60-C185-455D-A838-75D1227A6B39}">
      <dgm:prSet/>
      <dgm:spPr/>
      <dgm:t>
        <a:bodyPr/>
        <a:lstStyle/>
        <a:p>
          <a:endParaRPr lang="es-ES"/>
        </a:p>
      </dgm:t>
    </dgm:pt>
    <dgm:pt modelId="{3B09D69B-6413-4AF7-B870-B26760B82A83}" type="sibTrans" cxnId="{5BAA7D60-C185-455D-A838-75D1227A6B39}">
      <dgm:prSet/>
      <dgm:spPr/>
      <dgm:t>
        <a:bodyPr/>
        <a:lstStyle/>
        <a:p>
          <a:endParaRPr lang="es-ES"/>
        </a:p>
      </dgm:t>
    </dgm:pt>
    <dgm:pt modelId="{8CBEE4BD-32F0-4965-9AD9-E4FBCAD1F342}">
      <dgm:prSet phldrT="[Texto]"/>
      <dgm:spPr/>
      <dgm:t>
        <a:bodyPr/>
        <a:lstStyle/>
        <a:p>
          <a:r>
            <a:rPr lang="es-ES" dirty="0"/>
            <a:t>Operador de tele-asistencia.</a:t>
          </a:r>
        </a:p>
      </dgm:t>
    </dgm:pt>
    <dgm:pt modelId="{FD093394-11F1-4691-83D9-69E1A19A1067}" type="parTrans" cxnId="{41F7D218-CF6A-423C-A2D9-CB7BEBCE23A0}">
      <dgm:prSet/>
      <dgm:spPr/>
      <dgm:t>
        <a:bodyPr/>
        <a:lstStyle/>
        <a:p>
          <a:endParaRPr lang="es-ES"/>
        </a:p>
      </dgm:t>
    </dgm:pt>
    <dgm:pt modelId="{395EECFC-CE41-4D53-BF1E-6DA9590585F3}" type="sibTrans" cxnId="{41F7D218-CF6A-423C-A2D9-CB7BEBCE23A0}">
      <dgm:prSet/>
      <dgm:spPr/>
      <dgm:t>
        <a:bodyPr/>
        <a:lstStyle/>
        <a:p>
          <a:endParaRPr lang="es-ES"/>
        </a:p>
      </dgm:t>
    </dgm:pt>
    <dgm:pt modelId="{A069AF88-C240-461D-86F6-4E641E986AA2}">
      <dgm:prSet phldrT="[Texto]"/>
      <dgm:spPr/>
      <dgm:t>
        <a:bodyPr/>
        <a:lstStyle/>
        <a:p>
          <a:r>
            <a:rPr lang="es-ES" dirty="0"/>
            <a:t>Operador de sistemas.</a:t>
          </a:r>
        </a:p>
      </dgm:t>
    </dgm:pt>
    <dgm:pt modelId="{A574F0BD-1340-454E-ADC7-BD96E32800A6}" type="parTrans" cxnId="{DB90EB3B-9DB6-4681-AFC7-3346C7A74BD7}">
      <dgm:prSet/>
      <dgm:spPr/>
      <dgm:t>
        <a:bodyPr/>
        <a:lstStyle/>
        <a:p>
          <a:endParaRPr lang="es-ES"/>
        </a:p>
      </dgm:t>
    </dgm:pt>
    <dgm:pt modelId="{368ECECE-4FA0-4C4A-BB2C-E785258FC2EB}" type="sibTrans" cxnId="{DB90EB3B-9DB6-4681-AFC7-3346C7A74BD7}">
      <dgm:prSet/>
      <dgm:spPr/>
      <dgm:t>
        <a:bodyPr/>
        <a:lstStyle/>
        <a:p>
          <a:endParaRPr lang="es-ES"/>
        </a:p>
      </dgm:t>
    </dgm:pt>
    <dgm:pt modelId="{3F532C41-860B-4B2B-9211-0B158B644EC9}" type="pres">
      <dgm:prSet presAssocID="{82A02610-8F52-4489-9AC5-654D192FCCB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S"/>
        </a:p>
      </dgm:t>
    </dgm:pt>
    <dgm:pt modelId="{22B0FF8F-6692-4071-8DCA-0E54FC2B5008}" type="pres">
      <dgm:prSet presAssocID="{82A02610-8F52-4489-9AC5-654D192FCCB6}" presName="Name1" presStyleCnt="0"/>
      <dgm:spPr/>
    </dgm:pt>
    <dgm:pt modelId="{6D7B746D-A0C2-469A-B6B5-C93B1F16C674}" type="pres">
      <dgm:prSet presAssocID="{82A02610-8F52-4489-9AC5-654D192FCCB6}" presName="cycle" presStyleCnt="0"/>
      <dgm:spPr/>
    </dgm:pt>
    <dgm:pt modelId="{3F7738C4-AFFF-42AD-BDA2-97A9AD3DA32C}" type="pres">
      <dgm:prSet presAssocID="{82A02610-8F52-4489-9AC5-654D192FCCB6}" presName="srcNode" presStyleLbl="node1" presStyleIdx="0" presStyleCnt="7"/>
      <dgm:spPr/>
    </dgm:pt>
    <dgm:pt modelId="{9CF67BC9-AC8A-4C52-BF97-C7F31C99A352}" type="pres">
      <dgm:prSet presAssocID="{82A02610-8F52-4489-9AC5-654D192FCCB6}" presName="conn" presStyleLbl="parChTrans1D2" presStyleIdx="0" presStyleCnt="1"/>
      <dgm:spPr/>
      <dgm:t>
        <a:bodyPr/>
        <a:lstStyle/>
        <a:p>
          <a:endParaRPr lang="es-ES"/>
        </a:p>
      </dgm:t>
    </dgm:pt>
    <dgm:pt modelId="{9E323D16-BDB9-4DD2-9A0E-8020C14D5E09}" type="pres">
      <dgm:prSet presAssocID="{82A02610-8F52-4489-9AC5-654D192FCCB6}" presName="extraNode" presStyleLbl="node1" presStyleIdx="0" presStyleCnt="7"/>
      <dgm:spPr/>
    </dgm:pt>
    <dgm:pt modelId="{8A9008DC-C392-472F-83C5-D78B3FBCD478}" type="pres">
      <dgm:prSet presAssocID="{82A02610-8F52-4489-9AC5-654D192FCCB6}" presName="dstNode" presStyleLbl="node1" presStyleIdx="0" presStyleCnt="7"/>
      <dgm:spPr/>
    </dgm:pt>
    <dgm:pt modelId="{BB32B187-6562-421C-BC4B-7C6FF558A0FE}" type="pres">
      <dgm:prSet presAssocID="{A5BDCA13-1908-422B-BD20-077E8D9B45B7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2F80F65-705A-4894-BE7D-0D5E1F55F54B}" type="pres">
      <dgm:prSet presAssocID="{A5BDCA13-1908-422B-BD20-077E8D9B45B7}" presName="accent_1" presStyleCnt="0"/>
      <dgm:spPr/>
    </dgm:pt>
    <dgm:pt modelId="{F7ABA6C7-EDBA-4F5C-B034-7A1614F8BE47}" type="pres">
      <dgm:prSet presAssocID="{A5BDCA13-1908-422B-BD20-077E8D9B45B7}" presName="accentRepeatNode" presStyleLbl="solidFgAcc1" presStyleIdx="0" presStyleCnt="7"/>
      <dgm:spPr/>
    </dgm:pt>
    <dgm:pt modelId="{66843E7B-9482-4FFD-A47A-64683AFA1BAF}" type="pres">
      <dgm:prSet presAssocID="{B4D4167E-A2A9-46DD-94E4-07AFAD3113A6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C26C9F0-DAC2-4E87-8C3F-EF4133747811}" type="pres">
      <dgm:prSet presAssocID="{B4D4167E-A2A9-46DD-94E4-07AFAD3113A6}" presName="accent_2" presStyleCnt="0"/>
      <dgm:spPr/>
    </dgm:pt>
    <dgm:pt modelId="{7875280D-1950-4D45-851D-E817DBA2444A}" type="pres">
      <dgm:prSet presAssocID="{B4D4167E-A2A9-46DD-94E4-07AFAD3113A6}" presName="accentRepeatNode" presStyleLbl="solidFgAcc1" presStyleIdx="1" presStyleCnt="7"/>
      <dgm:spPr/>
    </dgm:pt>
    <dgm:pt modelId="{E19803C9-6E6A-430A-83D2-A05A522830F0}" type="pres">
      <dgm:prSet presAssocID="{B2CF8483-3727-4AD0-A78A-627ACBC2A21C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1E553F4-4A46-4622-B703-4C43798BC393}" type="pres">
      <dgm:prSet presAssocID="{B2CF8483-3727-4AD0-A78A-627ACBC2A21C}" presName="accent_3" presStyleCnt="0"/>
      <dgm:spPr/>
    </dgm:pt>
    <dgm:pt modelId="{C9FDC406-08C6-4A56-AE3C-F6F9C0688E4F}" type="pres">
      <dgm:prSet presAssocID="{B2CF8483-3727-4AD0-A78A-627ACBC2A21C}" presName="accentRepeatNode" presStyleLbl="solidFgAcc1" presStyleIdx="2" presStyleCnt="7"/>
      <dgm:spPr/>
    </dgm:pt>
    <dgm:pt modelId="{3CF6686C-3F56-4B12-8256-CFA9866FE1C2}" type="pres">
      <dgm:prSet presAssocID="{6DFD742B-5AF4-470B-9193-EE7DA9D2555B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4EAD0C6-D520-4AA0-A8C9-940B93C8692F}" type="pres">
      <dgm:prSet presAssocID="{6DFD742B-5AF4-470B-9193-EE7DA9D2555B}" presName="accent_4" presStyleCnt="0"/>
      <dgm:spPr/>
    </dgm:pt>
    <dgm:pt modelId="{11C224B3-2EBE-4C1C-B7FD-D5FCB869FC9D}" type="pres">
      <dgm:prSet presAssocID="{6DFD742B-5AF4-470B-9193-EE7DA9D2555B}" presName="accentRepeatNode" presStyleLbl="solidFgAcc1" presStyleIdx="3" presStyleCnt="7"/>
      <dgm:spPr/>
    </dgm:pt>
    <dgm:pt modelId="{FF60E41F-1BDE-4EF5-85B1-3B81ECAD46F1}" type="pres">
      <dgm:prSet presAssocID="{C08C9194-230D-42EE-BA58-6E757F0D07C5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B15059F-8C37-4037-834B-FE5C356F401C}" type="pres">
      <dgm:prSet presAssocID="{C08C9194-230D-42EE-BA58-6E757F0D07C5}" presName="accent_5" presStyleCnt="0"/>
      <dgm:spPr/>
    </dgm:pt>
    <dgm:pt modelId="{B7DC0D49-CC58-484F-BD94-1FC85DDAB188}" type="pres">
      <dgm:prSet presAssocID="{C08C9194-230D-42EE-BA58-6E757F0D07C5}" presName="accentRepeatNode" presStyleLbl="solidFgAcc1" presStyleIdx="4" presStyleCnt="7"/>
      <dgm:spPr/>
    </dgm:pt>
    <dgm:pt modelId="{482DC994-E38D-4873-AFBD-2962F893E1ED}" type="pres">
      <dgm:prSet presAssocID="{8CBEE4BD-32F0-4965-9AD9-E4FBCAD1F342}" presName="text_6" presStyleLbl="node1" presStyleIdx="5" presStyleCnt="7" custLinFactNeighborX="108" custLinFactNeighborY="4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9241959-1DF1-4638-BB3A-3407DA7072AA}" type="pres">
      <dgm:prSet presAssocID="{8CBEE4BD-32F0-4965-9AD9-E4FBCAD1F342}" presName="accent_6" presStyleCnt="0"/>
      <dgm:spPr/>
    </dgm:pt>
    <dgm:pt modelId="{68A90768-6F48-4749-91E5-FE1DE514049F}" type="pres">
      <dgm:prSet presAssocID="{8CBEE4BD-32F0-4965-9AD9-E4FBCAD1F342}" presName="accentRepeatNode" presStyleLbl="solidFgAcc1" presStyleIdx="5" presStyleCnt="7"/>
      <dgm:spPr/>
    </dgm:pt>
    <dgm:pt modelId="{6A80E28E-04ED-4F19-88F0-C27BFED7562B}" type="pres">
      <dgm:prSet presAssocID="{A069AF88-C240-461D-86F6-4E641E986AA2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520A656-29CF-46D8-8FD5-E4334447A367}" type="pres">
      <dgm:prSet presAssocID="{A069AF88-C240-461D-86F6-4E641E986AA2}" presName="accent_7" presStyleCnt="0"/>
      <dgm:spPr/>
    </dgm:pt>
    <dgm:pt modelId="{559844A7-85A5-4DD6-8EC0-30F5E79461B4}" type="pres">
      <dgm:prSet presAssocID="{A069AF88-C240-461D-86F6-4E641E986AA2}" presName="accentRepeatNode" presStyleLbl="solidFgAcc1" presStyleIdx="6" presStyleCnt="7"/>
      <dgm:spPr/>
    </dgm:pt>
  </dgm:ptLst>
  <dgm:cxnLst>
    <dgm:cxn modelId="{41F7D218-CF6A-423C-A2D9-CB7BEBCE23A0}" srcId="{82A02610-8F52-4489-9AC5-654D192FCCB6}" destId="{8CBEE4BD-32F0-4965-9AD9-E4FBCAD1F342}" srcOrd="5" destOrd="0" parTransId="{FD093394-11F1-4691-83D9-69E1A19A1067}" sibTransId="{395EECFC-CE41-4D53-BF1E-6DA9590585F3}"/>
    <dgm:cxn modelId="{DB90EB3B-9DB6-4681-AFC7-3346C7A74BD7}" srcId="{82A02610-8F52-4489-9AC5-654D192FCCB6}" destId="{A069AF88-C240-461D-86F6-4E641E986AA2}" srcOrd="6" destOrd="0" parTransId="{A574F0BD-1340-454E-ADC7-BD96E32800A6}" sibTransId="{368ECECE-4FA0-4C4A-BB2C-E785258FC2EB}"/>
    <dgm:cxn modelId="{B3DBC0F0-8A1B-49A7-9AAF-F6F64D70DE4C}" srcId="{82A02610-8F52-4489-9AC5-654D192FCCB6}" destId="{A5BDCA13-1908-422B-BD20-077E8D9B45B7}" srcOrd="0" destOrd="0" parTransId="{A9E09FD4-91BD-402C-A559-765E52AA057B}" sibTransId="{9E62FBC5-60FF-41E7-B56B-BD369F60B65F}"/>
    <dgm:cxn modelId="{63030DA3-3904-4FB5-90A9-77A11213627C}" type="presOf" srcId="{6DFD742B-5AF4-470B-9193-EE7DA9D2555B}" destId="{3CF6686C-3F56-4B12-8256-CFA9866FE1C2}" srcOrd="0" destOrd="0" presId="urn:microsoft.com/office/officeart/2008/layout/VerticalCurvedList"/>
    <dgm:cxn modelId="{2268C345-170D-4DAC-976D-B3BEC78FFCF2}" type="presOf" srcId="{B4D4167E-A2A9-46DD-94E4-07AFAD3113A6}" destId="{66843E7B-9482-4FFD-A47A-64683AFA1BAF}" srcOrd="0" destOrd="0" presId="urn:microsoft.com/office/officeart/2008/layout/VerticalCurvedList"/>
    <dgm:cxn modelId="{AE23E4FC-2695-477A-9FD7-CB47381E2C79}" srcId="{82A02610-8F52-4489-9AC5-654D192FCCB6}" destId="{B2CF8483-3727-4AD0-A78A-627ACBC2A21C}" srcOrd="2" destOrd="0" parTransId="{08D7E619-6F5E-4054-A267-C9D9254E5EC9}" sibTransId="{9B5E86F5-5EBC-4143-84C6-F385045CFD56}"/>
    <dgm:cxn modelId="{39AAECFE-A4D5-4ADE-ABEB-498146C198AD}" type="presOf" srcId="{82A02610-8F52-4489-9AC5-654D192FCCB6}" destId="{3F532C41-860B-4B2B-9211-0B158B644EC9}" srcOrd="0" destOrd="0" presId="urn:microsoft.com/office/officeart/2008/layout/VerticalCurvedList"/>
    <dgm:cxn modelId="{36BD2270-82BF-470B-913C-8F733AF09B70}" type="presOf" srcId="{9E62FBC5-60FF-41E7-B56B-BD369F60B65F}" destId="{9CF67BC9-AC8A-4C52-BF97-C7F31C99A352}" srcOrd="0" destOrd="0" presId="urn:microsoft.com/office/officeart/2008/layout/VerticalCurvedList"/>
    <dgm:cxn modelId="{79538C98-4AC2-4F2B-B905-98F87D9C62D6}" type="presOf" srcId="{C08C9194-230D-42EE-BA58-6E757F0D07C5}" destId="{FF60E41F-1BDE-4EF5-85B1-3B81ECAD46F1}" srcOrd="0" destOrd="0" presId="urn:microsoft.com/office/officeart/2008/layout/VerticalCurvedList"/>
    <dgm:cxn modelId="{FFC6C20A-42E2-4FBE-932D-E3EE8939C5BA}" type="presOf" srcId="{8CBEE4BD-32F0-4965-9AD9-E4FBCAD1F342}" destId="{482DC994-E38D-4873-AFBD-2962F893E1ED}" srcOrd="0" destOrd="0" presId="urn:microsoft.com/office/officeart/2008/layout/VerticalCurvedList"/>
    <dgm:cxn modelId="{9D27AA6C-21B6-403A-92A3-5C5A8C15E459}" srcId="{82A02610-8F52-4489-9AC5-654D192FCCB6}" destId="{6DFD742B-5AF4-470B-9193-EE7DA9D2555B}" srcOrd="3" destOrd="0" parTransId="{8FB19D70-96F7-4135-ADBB-D24EB0A62A76}" sibTransId="{9A6CB252-DEBD-4F91-BA17-C48CD7624313}"/>
    <dgm:cxn modelId="{36698B79-B836-4362-97AB-C57AF7B1C5C3}" srcId="{82A02610-8F52-4489-9AC5-654D192FCCB6}" destId="{B4D4167E-A2A9-46DD-94E4-07AFAD3113A6}" srcOrd="1" destOrd="0" parTransId="{1A487CE6-C0E3-4786-9C2A-796C56EAC594}" sibTransId="{877D04E1-12E7-43A0-B99A-F166D9B05E71}"/>
    <dgm:cxn modelId="{5BAA7D60-C185-455D-A838-75D1227A6B39}" srcId="{82A02610-8F52-4489-9AC5-654D192FCCB6}" destId="{C08C9194-230D-42EE-BA58-6E757F0D07C5}" srcOrd="4" destOrd="0" parTransId="{5306689F-1BF1-47CA-BCF7-B84C2F7786F5}" sibTransId="{3B09D69B-6413-4AF7-B870-B26760B82A83}"/>
    <dgm:cxn modelId="{A5A553C4-F1EA-492D-9154-3DC69CF50A0E}" type="presOf" srcId="{A5BDCA13-1908-422B-BD20-077E8D9B45B7}" destId="{BB32B187-6562-421C-BC4B-7C6FF558A0FE}" srcOrd="0" destOrd="0" presId="urn:microsoft.com/office/officeart/2008/layout/VerticalCurvedList"/>
    <dgm:cxn modelId="{D5584EC9-C1FC-4B91-9C34-65ED14BBE5B5}" type="presOf" srcId="{B2CF8483-3727-4AD0-A78A-627ACBC2A21C}" destId="{E19803C9-6E6A-430A-83D2-A05A522830F0}" srcOrd="0" destOrd="0" presId="urn:microsoft.com/office/officeart/2008/layout/VerticalCurvedList"/>
    <dgm:cxn modelId="{5C588180-C7BD-4210-B33D-B64BFF11CF16}" type="presOf" srcId="{A069AF88-C240-461D-86F6-4E641E986AA2}" destId="{6A80E28E-04ED-4F19-88F0-C27BFED7562B}" srcOrd="0" destOrd="0" presId="urn:microsoft.com/office/officeart/2008/layout/VerticalCurvedList"/>
    <dgm:cxn modelId="{B8505A4C-BBDA-4874-86CB-A883F48F88EA}" type="presParOf" srcId="{3F532C41-860B-4B2B-9211-0B158B644EC9}" destId="{22B0FF8F-6692-4071-8DCA-0E54FC2B5008}" srcOrd="0" destOrd="0" presId="urn:microsoft.com/office/officeart/2008/layout/VerticalCurvedList"/>
    <dgm:cxn modelId="{9324BDA1-5586-4A05-A0C3-BF7BB678C87B}" type="presParOf" srcId="{22B0FF8F-6692-4071-8DCA-0E54FC2B5008}" destId="{6D7B746D-A0C2-469A-B6B5-C93B1F16C674}" srcOrd="0" destOrd="0" presId="urn:microsoft.com/office/officeart/2008/layout/VerticalCurvedList"/>
    <dgm:cxn modelId="{8D365928-0ECB-4547-BBE9-592874621752}" type="presParOf" srcId="{6D7B746D-A0C2-469A-B6B5-C93B1F16C674}" destId="{3F7738C4-AFFF-42AD-BDA2-97A9AD3DA32C}" srcOrd="0" destOrd="0" presId="urn:microsoft.com/office/officeart/2008/layout/VerticalCurvedList"/>
    <dgm:cxn modelId="{C159C780-C9F5-4838-B07E-BB42EE41FE7C}" type="presParOf" srcId="{6D7B746D-A0C2-469A-B6B5-C93B1F16C674}" destId="{9CF67BC9-AC8A-4C52-BF97-C7F31C99A352}" srcOrd="1" destOrd="0" presId="urn:microsoft.com/office/officeart/2008/layout/VerticalCurvedList"/>
    <dgm:cxn modelId="{A9A90288-4CE3-4D25-A578-E637641580C8}" type="presParOf" srcId="{6D7B746D-A0C2-469A-B6B5-C93B1F16C674}" destId="{9E323D16-BDB9-4DD2-9A0E-8020C14D5E09}" srcOrd="2" destOrd="0" presId="urn:microsoft.com/office/officeart/2008/layout/VerticalCurvedList"/>
    <dgm:cxn modelId="{8DA06E62-9B76-457B-86CB-A7D966E39487}" type="presParOf" srcId="{6D7B746D-A0C2-469A-B6B5-C93B1F16C674}" destId="{8A9008DC-C392-472F-83C5-D78B3FBCD478}" srcOrd="3" destOrd="0" presId="urn:microsoft.com/office/officeart/2008/layout/VerticalCurvedList"/>
    <dgm:cxn modelId="{F654FA1D-7FAB-434F-885C-09DCAC3C700E}" type="presParOf" srcId="{22B0FF8F-6692-4071-8DCA-0E54FC2B5008}" destId="{BB32B187-6562-421C-BC4B-7C6FF558A0FE}" srcOrd="1" destOrd="0" presId="urn:microsoft.com/office/officeart/2008/layout/VerticalCurvedList"/>
    <dgm:cxn modelId="{0BE1E7A2-3A2E-4C7F-90D6-9C5CCD47DE0F}" type="presParOf" srcId="{22B0FF8F-6692-4071-8DCA-0E54FC2B5008}" destId="{12F80F65-705A-4894-BE7D-0D5E1F55F54B}" srcOrd="2" destOrd="0" presId="urn:microsoft.com/office/officeart/2008/layout/VerticalCurvedList"/>
    <dgm:cxn modelId="{A1A3E43E-0C62-4265-B9E2-BDF645C9D385}" type="presParOf" srcId="{12F80F65-705A-4894-BE7D-0D5E1F55F54B}" destId="{F7ABA6C7-EDBA-4F5C-B034-7A1614F8BE47}" srcOrd="0" destOrd="0" presId="urn:microsoft.com/office/officeart/2008/layout/VerticalCurvedList"/>
    <dgm:cxn modelId="{90A6B8EC-E204-442E-BCA1-B55211D661B9}" type="presParOf" srcId="{22B0FF8F-6692-4071-8DCA-0E54FC2B5008}" destId="{66843E7B-9482-4FFD-A47A-64683AFA1BAF}" srcOrd="3" destOrd="0" presId="urn:microsoft.com/office/officeart/2008/layout/VerticalCurvedList"/>
    <dgm:cxn modelId="{D7F390A4-8D90-48A0-9854-E673A9BE4591}" type="presParOf" srcId="{22B0FF8F-6692-4071-8DCA-0E54FC2B5008}" destId="{7C26C9F0-DAC2-4E87-8C3F-EF4133747811}" srcOrd="4" destOrd="0" presId="urn:microsoft.com/office/officeart/2008/layout/VerticalCurvedList"/>
    <dgm:cxn modelId="{ACA7EAB8-D773-44A8-A586-457A26DF172C}" type="presParOf" srcId="{7C26C9F0-DAC2-4E87-8C3F-EF4133747811}" destId="{7875280D-1950-4D45-851D-E817DBA2444A}" srcOrd="0" destOrd="0" presId="urn:microsoft.com/office/officeart/2008/layout/VerticalCurvedList"/>
    <dgm:cxn modelId="{0AD10AC1-F8B1-40B4-9495-36F42C01DBA4}" type="presParOf" srcId="{22B0FF8F-6692-4071-8DCA-0E54FC2B5008}" destId="{E19803C9-6E6A-430A-83D2-A05A522830F0}" srcOrd="5" destOrd="0" presId="urn:microsoft.com/office/officeart/2008/layout/VerticalCurvedList"/>
    <dgm:cxn modelId="{69E5C66B-69FD-46A1-96EE-AB03FC2CD0F0}" type="presParOf" srcId="{22B0FF8F-6692-4071-8DCA-0E54FC2B5008}" destId="{F1E553F4-4A46-4622-B703-4C43798BC393}" srcOrd="6" destOrd="0" presId="urn:microsoft.com/office/officeart/2008/layout/VerticalCurvedList"/>
    <dgm:cxn modelId="{A93BEE92-0ABD-45DB-9C0B-E8A26341FEA6}" type="presParOf" srcId="{F1E553F4-4A46-4622-B703-4C43798BC393}" destId="{C9FDC406-08C6-4A56-AE3C-F6F9C0688E4F}" srcOrd="0" destOrd="0" presId="urn:microsoft.com/office/officeart/2008/layout/VerticalCurvedList"/>
    <dgm:cxn modelId="{8F4F2193-1508-45BD-BA5D-D5A38EAD762C}" type="presParOf" srcId="{22B0FF8F-6692-4071-8DCA-0E54FC2B5008}" destId="{3CF6686C-3F56-4B12-8256-CFA9866FE1C2}" srcOrd="7" destOrd="0" presId="urn:microsoft.com/office/officeart/2008/layout/VerticalCurvedList"/>
    <dgm:cxn modelId="{A41FAFA9-A93A-498A-A5A8-6BA3926F3083}" type="presParOf" srcId="{22B0FF8F-6692-4071-8DCA-0E54FC2B5008}" destId="{14EAD0C6-D520-4AA0-A8C9-940B93C8692F}" srcOrd="8" destOrd="0" presId="urn:microsoft.com/office/officeart/2008/layout/VerticalCurvedList"/>
    <dgm:cxn modelId="{AC1F6555-AF4A-4446-B79B-A23727341F84}" type="presParOf" srcId="{14EAD0C6-D520-4AA0-A8C9-940B93C8692F}" destId="{11C224B3-2EBE-4C1C-B7FD-D5FCB869FC9D}" srcOrd="0" destOrd="0" presId="urn:microsoft.com/office/officeart/2008/layout/VerticalCurvedList"/>
    <dgm:cxn modelId="{2B74CCB8-90E3-4D93-8787-39CFEFBA3057}" type="presParOf" srcId="{22B0FF8F-6692-4071-8DCA-0E54FC2B5008}" destId="{FF60E41F-1BDE-4EF5-85B1-3B81ECAD46F1}" srcOrd="9" destOrd="0" presId="urn:microsoft.com/office/officeart/2008/layout/VerticalCurvedList"/>
    <dgm:cxn modelId="{6CA1D426-C3EC-445A-B341-C961DCA779D0}" type="presParOf" srcId="{22B0FF8F-6692-4071-8DCA-0E54FC2B5008}" destId="{0B15059F-8C37-4037-834B-FE5C356F401C}" srcOrd="10" destOrd="0" presId="urn:microsoft.com/office/officeart/2008/layout/VerticalCurvedList"/>
    <dgm:cxn modelId="{D0EEAE7F-8D2C-4AE8-983C-B47819638074}" type="presParOf" srcId="{0B15059F-8C37-4037-834B-FE5C356F401C}" destId="{B7DC0D49-CC58-484F-BD94-1FC85DDAB188}" srcOrd="0" destOrd="0" presId="urn:microsoft.com/office/officeart/2008/layout/VerticalCurvedList"/>
    <dgm:cxn modelId="{078A61CB-022C-4D6B-BB80-31FEEBF826B2}" type="presParOf" srcId="{22B0FF8F-6692-4071-8DCA-0E54FC2B5008}" destId="{482DC994-E38D-4873-AFBD-2962F893E1ED}" srcOrd="11" destOrd="0" presId="urn:microsoft.com/office/officeart/2008/layout/VerticalCurvedList"/>
    <dgm:cxn modelId="{CE903D21-7FD6-4D1C-AF87-A4C93D71BB00}" type="presParOf" srcId="{22B0FF8F-6692-4071-8DCA-0E54FC2B5008}" destId="{79241959-1DF1-4638-BB3A-3407DA7072AA}" srcOrd="12" destOrd="0" presId="urn:microsoft.com/office/officeart/2008/layout/VerticalCurvedList"/>
    <dgm:cxn modelId="{0AD4A3AB-5C3A-4AC3-ACE2-5B19CE8B92A7}" type="presParOf" srcId="{79241959-1DF1-4638-BB3A-3407DA7072AA}" destId="{68A90768-6F48-4749-91E5-FE1DE514049F}" srcOrd="0" destOrd="0" presId="urn:microsoft.com/office/officeart/2008/layout/VerticalCurvedList"/>
    <dgm:cxn modelId="{930AFC92-EFDE-492B-9A9A-A8110A1C798C}" type="presParOf" srcId="{22B0FF8F-6692-4071-8DCA-0E54FC2B5008}" destId="{6A80E28E-04ED-4F19-88F0-C27BFED7562B}" srcOrd="13" destOrd="0" presId="urn:microsoft.com/office/officeart/2008/layout/VerticalCurvedList"/>
    <dgm:cxn modelId="{E05386AB-A4E4-4523-9067-4D493FCDD56C}" type="presParOf" srcId="{22B0FF8F-6692-4071-8DCA-0E54FC2B5008}" destId="{2520A656-29CF-46D8-8FD5-E4334447A367}" srcOrd="14" destOrd="0" presId="urn:microsoft.com/office/officeart/2008/layout/VerticalCurvedList"/>
    <dgm:cxn modelId="{08621B73-77D4-488F-BA63-869D758E2921}" type="presParOf" srcId="{2520A656-29CF-46D8-8FD5-E4334447A367}" destId="{559844A7-85A5-4DD6-8EC0-30F5E79461B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A02A035-E576-47D4-B536-C86ACB9BF2D5}" type="doc">
      <dgm:prSet loTypeId="urn:microsoft.com/office/officeart/2005/8/layout/hList1" loCatId="list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A6262100-77EE-49C8-9C50-9A95BCE6462B}">
      <dgm:prSet phldrT="[Texto]" custT="1"/>
      <dgm:spPr/>
      <dgm:t>
        <a:bodyPr/>
        <a:lstStyle/>
        <a:p>
          <a:r>
            <a:rPr lang="es-ES" sz="2800" dirty="0"/>
            <a:t>Módulos de PRIMERO</a:t>
          </a:r>
        </a:p>
      </dgm:t>
    </dgm:pt>
    <dgm:pt modelId="{460F3073-C079-4071-9A41-FE23D8320F0B}" type="parTrans" cxnId="{E1A2AF09-125F-48CB-B340-8406AC355FEC}">
      <dgm:prSet/>
      <dgm:spPr/>
      <dgm:t>
        <a:bodyPr/>
        <a:lstStyle/>
        <a:p>
          <a:endParaRPr lang="es-ES"/>
        </a:p>
      </dgm:t>
    </dgm:pt>
    <dgm:pt modelId="{55A2C691-D605-4AFA-9E68-C5C875FDF33F}" type="sibTrans" cxnId="{E1A2AF09-125F-48CB-B340-8406AC355FEC}">
      <dgm:prSet/>
      <dgm:spPr/>
      <dgm:t>
        <a:bodyPr/>
        <a:lstStyle/>
        <a:p>
          <a:endParaRPr lang="es-ES"/>
        </a:p>
      </dgm:t>
    </dgm:pt>
    <dgm:pt modelId="{2A71D2C1-952B-4E1A-B963-89576169BD31}">
      <dgm:prSet phldrT="[Texto]" custT="1"/>
      <dgm:spPr/>
      <dgm:t>
        <a:bodyPr/>
        <a:lstStyle/>
        <a:p>
          <a:r>
            <a:rPr lang="es-ES" sz="2000" dirty="0">
              <a:solidFill>
                <a:srgbClr val="002060"/>
              </a:solidFill>
            </a:rPr>
            <a:t>Montaje y mantenimiento de equipos. </a:t>
          </a:r>
        </a:p>
      </dgm:t>
    </dgm:pt>
    <dgm:pt modelId="{F5B62441-65A9-4275-92B9-A52BCA1B86F9}" type="parTrans" cxnId="{9C27E401-73D1-4A5B-A885-FCCCE1DABF60}">
      <dgm:prSet/>
      <dgm:spPr/>
      <dgm:t>
        <a:bodyPr/>
        <a:lstStyle/>
        <a:p>
          <a:endParaRPr lang="es-ES"/>
        </a:p>
      </dgm:t>
    </dgm:pt>
    <dgm:pt modelId="{E0BD8E41-AC08-40D5-9B2E-73524080EA85}" type="sibTrans" cxnId="{9C27E401-73D1-4A5B-A885-FCCCE1DABF60}">
      <dgm:prSet/>
      <dgm:spPr/>
      <dgm:t>
        <a:bodyPr/>
        <a:lstStyle/>
        <a:p>
          <a:endParaRPr lang="es-ES"/>
        </a:p>
      </dgm:t>
    </dgm:pt>
    <dgm:pt modelId="{8278ACA7-8E72-4F51-BC22-7E81248768DA}">
      <dgm:prSet phldrT="[Texto]" custT="1"/>
      <dgm:spPr/>
      <dgm:t>
        <a:bodyPr/>
        <a:lstStyle/>
        <a:p>
          <a:r>
            <a:rPr lang="es-ES" sz="2800" dirty="0"/>
            <a:t>Módulos de SEGUNDO</a:t>
          </a:r>
        </a:p>
      </dgm:t>
    </dgm:pt>
    <dgm:pt modelId="{83AE1238-36FB-4177-B0EE-368D8113A345}" type="parTrans" cxnId="{C212876F-2418-4388-B232-590F4C43BD20}">
      <dgm:prSet/>
      <dgm:spPr/>
      <dgm:t>
        <a:bodyPr/>
        <a:lstStyle/>
        <a:p>
          <a:endParaRPr lang="es-ES"/>
        </a:p>
      </dgm:t>
    </dgm:pt>
    <dgm:pt modelId="{E43A9943-36D9-4A14-9AE1-C7B62818F820}" type="sibTrans" cxnId="{C212876F-2418-4388-B232-590F4C43BD20}">
      <dgm:prSet/>
      <dgm:spPr/>
      <dgm:t>
        <a:bodyPr/>
        <a:lstStyle/>
        <a:p>
          <a:endParaRPr lang="es-ES"/>
        </a:p>
      </dgm:t>
    </dgm:pt>
    <dgm:pt modelId="{42B6E7B8-0152-4C9F-B7CA-685A06005C4D}">
      <dgm:prSet phldrT="[Texto]" custT="1"/>
      <dgm:spPr/>
      <dgm:t>
        <a:bodyPr/>
        <a:lstStyle/>
        <a:p>
          <a:r>
            <a:rPr lang="es-ES" sz="2000" dirty="0">
              <a:solidFill>
                <a:srgbClr val="002060"/>
              </a:solidFill>
            </a:rPr>
            <a:t>Sistemas Operativos </a:t>
          </a:r>
          <a:r>
            <a:rPr lang="es-ES" sz="2000" dirty="0" err="1">
              <a:solidFill>
                <a:srgbClr val="002060"/>
              </a:solidFill>
            </a:rPr>
            <a:t>Monopuesto</a:t>
          </a:r>
          <a:r>
            <a:rPr lang="es-ES" sz="2000" dirty="0">
              <a:solidFill>
                <a:srgbClr val="002060"/>
              </a:solidFill>
            </a:rPr>
            <a:t>.</a:t>
          </a:r>
        </a:p>
      </dgm:t>
    </dgm:pt>
    <dgm:pt modelId="{D0F14E9E-6C5C-4E76-BEDB-CAF283972F38}" type="parTrans" cxnId="{A452EEEE-0C5E-42B9-97A0-3AA0E2A39CF2}">
      <dgm:prSet/>
      <dgm:spPr/>
      <dgm:t>
        <a:bodyPr/>
        <a:lstStyle/>
        <a:p>
          <a:endParaRPr lang="es-ES"/>
        </a:p>
      </dgm:t>
    </dgm:pt>
    <dgm:pt modelId="{376BCFB4-6C7C-4EA3-AC2C-2E2733A67FCC}" type="sibTrans" cxnId="{A452EEEE-0C5E-42B9-97A0-3AA0E2A39CF2}">
      <dgm:prSet/>
      <dgm:spPr/>
      <dgm:t>
        <a:bodyPr/>
        <a:lstStyle/>
        <a:p>
          <a:endParaRPr lang="es-ES"/>
        </a:p>
      </dgm:t>
    </dgm:pt>
    <dgm:pt modelId="{9922EBF5-B62F-4407-9150-13DFA4F05C83}">
      <dgm:prSet phldrT="[Texto]" custT="1"/>
      <dgm:spPr/>
      <dgm:t>
        <a:bodyPr/>
        <a:lstStyle/>
        <a:p>
          <a:r>
            <a:rPr lang="es-ES" sz="2000" dirty="0">
              <a:solidFill>
                <a:srgbClr val="002060"/>
              </a:solidFill>
            </a:rPr>
            <a:t>Redes Locales.</a:t>
          </a:r>
        </a:p>
      </dgm:t>
    </dgm:pt>
    <dgm:pt modelId="{48024F39-AAE0-434D-A4EC-2EDFA2120E5F}" type="parTrans" cxnId="{1E2CD4FD-0EE6-4A5A-BD86-8389F96E5041}">
      <dgm:prSet/>
      <dgm:spPr/>
      <dgm:t>
        <a:bodyPr/>
        <a:lstStyle/>
        <a:p>
          <a:endParaRPr lang="es-ES"/>
        </a:p>
      </dgm:t>
    </dgm:pt>
    <dgm:pt modelId="{175ADDDA-6799-40F0-85E8-EA2189977669}" type="sibTrans" cxnId="{1E2CD4FD-0EE6-4A5A-BD86-8389F96E5041}">
      <dgm:prSet/>
      <dgm:spPr/>
      <dgm:t>
        <a:bodyPr/>
        <a:lstStyle/>
        <a:p>
          <a:endParaRPr lang="es-ES"/>
        </a:p>
      </dgm:t>
    </dgm:pt>
    <dgm:pt modelId="{00B4315D-88BC-4C49-B57F-A8BADB9B2F40}">
      <dgm:prSet phldrT="[Texto]" custT="1"/>
      <dgm:spPr/>
      <dgm:t>
        <a:bodyPr/>
        <a:lstStyle/>
        <a:p>
          <a:r>
            <a:rPr lang="es-ES" sz="2000" dirty="0">
              <a:solidFill>
                <a:srgbClr val="002060"/>
              </a:solidFill>
            </a:rPr>
            <a:t>Formación y Orientación Laboral.</a:t>
          </a:r>
        </a:p>
      </dgm:t>
    </dgm:pt>
    <dgm:pt modelId="{143383BA-6E87-4F6E-B6DB-3E1E4C5755C4}" type="parTrans" cxnId="{DC1F0B27-C34A-4583-AA86-387F5B5BEB5A}">
      <dgm:prSet/>
      <dgm:spPr/>
      <dgm:t>
        <a:bodyPr/>
        <a:lstStyle/>
        <a:p>
          <a:endParaRPr lang="es-ES"/>
        </a:p>
      </dgm:t>
    </dgm:pt>
    <dgm:pt modelId="{93BBE40F-3E12-4065-BA92-110FEA9E066C}" type="sibTrans" cxnId="{DC1F0B27-C34A-4583-AA86-387F5B5BEB5A}">
      <dgm:prSet/>
      <dgm:spPr/>
      <dgm:t>
        <a:bodyPr/>
        <a:lstStyle/>
        <a:p>
          <a:endParaRPr lang="es-ES"/>
        </a:p>
      </dgm:t>
    </dgm:pt>
    <dgm:pt modelId="{D9A7C7F1-F0F1-49C1-8CB2-6B1C74FB7D9A}">
      <dgm:prSet phldrT="[Texto]" custT="1"/>
      <dgm:spPr/>
      <dgm:t>
        <a:bodyPr/>
        <a:lstStyle/>
        <a:p>
          <a:endParaRPr lang="es-ES" sz="2000" dirty="0">
            <a:solidFill>
              <a:srgbClr val="002060"/>
            </a:solidFill>
          </a:endParaRPr>
        </a:p>
      </dgm:t>
    </dgm:pt>
    <dgm:pt modelId="{5FDF03D5-9B20-421A-B55C-677D7DAB3D1E}" type="parTrans" cxnId="{83AF6E3E-E4F1-475F-9369-56A262CA9DC7}">
      <dgm:prSet/>
      <dgm:spPr/>
      <dgm:t>
        <a:bodyPr/>
        <a:lstStyle/>
        <a:p>
          <a:endParaRPr lang="es-ES"/>
        </a:p>
      </dgm:t>
    </dgm:pt>
    <dgm:pt modelId="{17D05384-881B-4069-92AE-9B0D87146F55}" type="sibTrans" cxnId="{83AF6E3E-E4F1-475F-9369-56A262CA9DC7}">
      <dgm:prSet/>
      <dgm:spPr/>
      <dgm:t>
        <a:bodyPr/>
        <a:lstStyle/>
        <a:p>
          <a:endParaRPr lang="es-ES"/>
        </a:p>
      </dgm:t>
    </dgm:pt>
    <dgm:pt modelId="{D89C3EBC-B411-48C9-9661-798CEBA612E6}">
      <dgm:prSet phldrT="[Texto]" custT="1"/>
      <dgm:spPr/>
      <dgm:t>
        <a:bodyPr/>
        <a:lstStyle/>
        <a:p>
          <a:r>
            <a:rPr lang="es-ES" sz="2000" dirty="0">
              <a:solidFill>
                <a:srgbClr val="002060"/>
              </a:solidFill>
            </a:rPr>
            <a:t>Sistemas Operativos en Red.</a:t>
          </a:r>
        </a:p>
      </dgm:t>
    </dgm:pt>
    <dgm:pt modelId="{DE1EAAB7-FBFA-406D-B6D2-29BE0C4546A3}" type="parTrans" cxnId="{E36C6244-6F27-4955-B5EF-94DBCE1C07D6}">
      <dgm:prSet/>
      <dgm:spPr/>
      <dgm:t>
        <a:bodyPr/>
        <a:lstStyle/>
        <a:p>
          <a:endParaRPr lang="es-ES"/>
        </a:p>
      </dgm:t>
    </dgm:pt>
    <dgm:pt modelId="{F1C3C874-03C2-46DA-958E-3C14FBAADAD8}" type="sibTrans" cxnId="{E36C6244-6F27-4955-B5EF-94DBCE1C07D6}">
      <dgm:prSet/>
      <dgm:spPr/>
      <dgm:t>
        <a:bodyPr/>
        <a:lstStyle/>
        <a:p>
          <a:endParaRPr lang="es-ES"/>
        </a:p>
      </dgm:t>
    </dgm:pt>
    <dgm:pt modelId="{557EE66F-3240-4E60-A5A2-D96072A56AC4}">
      <dgm:prSet phldrT="[Texto]" custT="1"/>
      <dgm:spPr/>
      <dgm:t>
        <a:bodyPr/>
        <a:lstStyle/>
        <a:p>
          <a:r>
            <a:rPr lang="es-ES" sz="2000" dirty="0">
              <a:solidFill>
                <a:srgbClr val="002060"/>
              </a:solidFill>
            </a:rPr>
            <a:t>Seguridad Informática.</a:t>
          </a:r>
        </a:p>
      </dgm:t>
    </dgm:pt>
    <dgm:pt modelId="{DC6131F4-EAD0-47D0-A2CA-14CCD8316966}" type="parTrans" cxnId="{49C0B515-565C-42FA-A14E-6A84855AEC07}">
      <dgm:prSet/>
      <dgm:spPr/>
      <dgm:t>
        <a:bodyPr/>
        <a:lstStyle/>
        <a:p>
          <a:endParaRPr lang="es-ES"/>
        </a:p>
      </dgm:t>
    </dgm:pt>
    <dgm:pt modelId="{781CA614-838E-4095-9F64-3980BD2B3296}" type="sibTrans" cxnId="{49C0B515-565C-42FA-A14E-6A84855AEC07}">
      <dgm:prSet/>
      <dgm:spPr/>
      <dgm:t>
        <a:bodyPr/>
        <a:lstStyle/>
        <a:p>
          <a:endParaRPr lang="es-ES"/>
        </a:p>
      </dgm:t>
    </dgm:pt>
    <dgm:pt modelId="{3A3229C4-E796-4670-8B88-AF2876A2E0C0}">
      <dgm:prSet phldrT="[Texto]" custT="1"/>
      <dgm:spPr/>
      <dgm:t>
        <a:bodyPr/>
        <a:lstStyle/>
        <a:p>
          <a:r>
            <a:rPr lang="es-ES" sz="2000" dirty="0">
              <a:solidFill>
                <a:srgbClr val="002060"/>
              </a:solidFill>
            </a:rPr>
            <a:t>Servicios en Red.</a:t>
          </a:r>
        </a:p>
      </dgm:t>
    </dgm:pt>
    <dgm:pt modelId="{DC6047A4-6E3D-4B45-A5C8-71E03D8D5ECB}" type="parTrans" cxnId="{CAC2537B-C732-45E3-9282-75A4FC8167A3}">
      <dgm:prSet/>
      <dgm:spPr/>
      <dgm:t>
        <a:bodyPr/>
        <a:lstStyle/>
        <a:p>
          <a:endParaRPr lang="es-ES"/>
        </a:p>
      </dgm:t>
    </dgm:pt>
    <dgm:pt modelId="{CB4C7D86-134B-49E3-BEC4-E812713A6FE6}" type="sibTrans" cxnId="{CAC2537B-C732-45E3-9282-75A4FC8167A3}">
      <dgm:prSet/>
      <dgm:spPr/>
      <dgm:t>
        <a:bodyPr/>
        <a:lstStyle/>
        <a:p>
          <a:endParaRPr lang="es-ES"/>
        </a:p>
      </dgm:t>
    </dgm:pt>
    <dgm:pt modelId="{18566754-FB64-49D8-A9E8-30567994205A}">
      <dgm:prSet phldrT="[Texto]" custT="1"/>
      <dgm:spPr/>
      <dgm:t>
        <a:bodyPr/>
        <a:lstStyle/>
        <a:p>
          <a:r>
            <a:rPr lang="es-ES" sz="2000" dirty="0">
              <a:solidFill>
                <a:srgbClr val="002060"/>
              </a:solidFill>
            </a:rPr>
            <a:t>Empresa e iniciativa emprendedora.</a:t>
          </a:r>
        </a:p>
      </dgm:t>
    </dgm:pt>
    <dgm:pt modelId="{CA2B25BA-3D38-42E3-A6D7-4FE795F78D0B}" type="parTrans" cxnId="{BF0878FD-E466-4E20-8DB7-2179744E6F77}">
      <dgm:prSet/>
      <dgm:spPr/>
      <dgm:t>
        <a:bodyPr/>
        <a:lstStyle/>
        <a:p>
          <a:endParaRPr lang="es-ES"/>
        </a:p>
      </dgm:t>
    </dgm:pt>
    <dgm:pt modelId="{5DD41F6B-371E-4C61-A56C-60474E9266EF}" type="sibTrans" cxnId="{BF0878FD-E466-4E20-8DB7-2179744E6F77}">
      <dgm:prSet/>
      <dgm:spPr/>
      <dgm:t>
        <a:bodyPr/>
        <a:lstStyle/>
        <a:p>
          <a:endParaRPr lang="es-ES"/>
        </a:p>
      </dgm:t>
    </dgm:pt>
    <dgm:pt modelId="{4FC05ECF-2E40-4EA1-AC95-36808C389828}">
      <dgm:prSet phldrT="[Texto]" custT="1"/>
      <dgm:spPr/>
      <dgm:t>
        <a:bodyPr/>
        <a:lstStyle/>
        <a:p>
          <a:r>
            <a:rPr lang="es-ES" sz="2000" dirty="0">
              <a:solidFill>
                <a:srgbClr val="002060"/>
              </a:solidFill>
            </a:rPr>
            <a:t>Formación en Centro de Trabajo (FCT)</a:t>
          </a:r>
        </a:p>
      </dgm:t>
    </dgm:pt>
    <dgm:pt modelId="{2C9C6864-BE59-4BAA-B868-12FFB8DC83BA}" type="parTrans" cxnId="{CDC0C7E7-16FD-45E9-AC2F-EA9F7E6AB96B}">
      <dgm:prSet/>
      <dgm:spPr/>
      <dgm:t>
        <a:bodyPr/>
        <a:lstStyle/>
        <a:p>
          <a:endParaRPr lang="es-ES"/>
        </a:p>
      </dgm:t>
    </dgm:pt>
    <dgm:pt modelId="{A97F1405-5A08-4362-9561-2092E249B110}" type="sibTrans" cxnId="{CDC0C7E7-16FD-45E9-AC2F-EA9F7E6AB96B}">
      <dgm:prSet/>
      <dgm:spPr/>
      <dgm:t>
        <a:bodyPr/>
        <a:lstStyle/>
        <a:p>
          <a:endParaRPr lang="es-ES"/>
        </a:p>
      </dgm:t>
    </dgm:pt>
    <dgm:pt modelId="{EACBC0CC-997A-4F51-9677-BA560B7979DA}">
      <dgm:prSet phldrT="[Texto]" custT="1"/>
      <dgm:spPr/>
      <dgm:t>
        <a:bodyPr/>
        <a:lstStyle/>
        <a:p>
          <a:r>
            <a:rPr lang="es-ES" sz="2000" dirty="0">
              <a:solidFill>
                <a:srgbClr val="002060"/>
              </a:solidFill>
            </a:rPr>
            <a:t>Aplicaciones Ofimáticas.</a:t>
          </a:r>
        </a:p>
      </dgm:t>
    </dgm:pt>
    <dgm:pt modelId="{9E66F391-B749-4418-843A-CEB52BA27922}" type="parTrans" cxnId="{77FF046A-9EA7-4EFF-9879-D05E7EA74824}">
      <dgm:prSet/>
      <dgm:spPr/>
      <dgm:t>
        <a:bodyPr/>
        <a:lstStyle/>
        <a:p>
          <a:endParaRPr lang="es-ES"/>
        </a:p>
      </dgm:t>
    </dgm:pt>
    <dgm:pt modelId="{41927FBC-6394-4A54-B9F8-1213D9E5EFF8}" type="sibTrans" cxnId="{77FF046A-9EA7-4EFF-9879-D05E7EA74824}">
      <dgm:prSet/>
      <dgm:spPr/>
      <dgm:t>
        <a:bodyPr/>
        <a:lstStyle/>
        <a:p>
          <a:endParaRPr lang="es-ES"/>
        </a:p>
      </dgm:t>
    </dgm:pt>
    <dgm:pt modelId="{41B6BE00-93D2-49C8-9B93-10D7BF2916F4}">
      <dgm:prSet phldrT="[Texto]" custT="1"/>
      <dgm:spPr/>
      <dgm:t>
        <a:bodyPr/>
        <a:lstStyle/>
        <a:p>
          <a:r>
            <a:rPr lang="es-ES" sz="2000" dirty="0">
              <a:solidFill>
                <a:srgbClr val="002060"/>
              </a:solidFill>
            </a:rPr>
            <a:t>Aplicaciones Web.</a:t>
          </a:r>
        </a:p>
      </dgm:t>
    </dgm:pt>
    <dgm:pt modelId="{0891DBD6-E283-45B2-8624-0486A9AB41F8}" type="parTrans" cxnId="{1F1A5CA5-27AB-486A-92B7-7CA2E90A97CC}">
      <dgm:prSet/>
      <dgm:spPr/>
      <dgm:t>
        <a:bodyPr/>
        <a:lstStyle/>
        <a:p>
          <a:endParaRPr lang="es-ES"/>
        </a:p>
      </dgm:t>
    </dgm:pt>
    <dgm:pt modelId="{7F5672C8-B88A-4C67-9FA9-E6EC081C5D0A}" type="sibTrans" cxnId="{1F1A5CA5-27AB-486A-92B7-7CA2E90A97CC}">
      <dgm:prSet/>
      <dgm:spPr/>
      <dgm:t>
        <a:bodyPr/>
        <a:lstStyle/>
        <a:p>
          <a:endParaRPr lang="es-ES"/>
        </a:p>
      </dgm:t>
    </dgm:pt>
    <dgm:pt modelId="{ADF6B0D9-8AAF-4CC1-8CCC-144694C0068D}" type="pres">
      <dgm:prSet presAssocID="{0A02A035-E576-47D4-B536-C86ACB9BF2D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AFACF3B-1479-4086-99DD-A1E60F00B20B}" type="pres">
      <dgm:prSet presAssocID="{A6262100-77EE-49C8-9C50-9A95BCE6462B}" presName="composite" presStyleCnt="0"/>
      <dgm:spPr/>
    </dgm:pt>
    <dgm:pt modelId="{328E3EE1-8850-4A2A-BBB7-D2308FFFB74C}" type="pres">
      <dgm:prSet presAssocID="{A6262100-77EE-49C8-9C50-9A95BCE6462B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95F744B-66E6-4881-A9A2-37A331BF3E3A}" type="pres">
      <dgm:prSet presAssocID="{A6262100-77EE-49C8-9C50-9A95BCE6462B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B97D77E-7FEE-4C7B-A86D-84A2874AA56A}" type="pres">
      <dgm:prSet presAssocID="{55A2C691-D605-4AFA-9E68-C5C875FDF33F}" presName="space" presStyleCnt="0"/>
      <dgm:spPr/>
    </dgm:pt>
    <dgm:pt modelId="{EFFD052E-CD26-473E-8D36-587C10C0AB73}" type="pres">
      <dgm:prSet presAssocID="{8278ACA7-8E72-4F51-BC22-7E81248768DA}" presName="composite" presStyleCnt="0"/>
      <dgm:spPr/>
    </dgm:pt>
    <dgm:pt modelId="{B4646365-2635-41BA-AF76-8E514FD1385A}" type="pres">
      <dgm:prSet presAssocID="{8278ACA7-8E72-4F51-BC22-7E81248768DA}" presName="parTx" presStyleLbl="alignNode1" presStyleIdx="1" presStyleCnt="2" custLinFactNeighborX="1581" custLinFactNeighborY="172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7D60542-D084-4E4D-86CE-7D161712DF83}" type="pres">
      <dgm:prSet presAssocID="{8278ACA7-8E72-4F51-BC22-7E81248768DA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C27E401-73D1-4A5B-A885-FCCCE1DABF60}" srcId="{A6262100-77EE-49C8-9C50-9A95BCE6462B}" destId="{2A71D2C1-952B-4E1A-B963-89576169BD31}" srcOrd="0" destOrd="0" parTransId="{F5B62441-65A9-4275-92B9-A52BCA1B86F9}" sibTransId="{E0BD8E41-AC08-40D5-9B2E-73524080EA85}"/>
    <dgm:cxn modelId="{66D5EFE5-4BEF-4BE3-B977-7B04D9E19F0B}" type="presOf" srcId="{2A71D2C1-952B-4E1A-B963-89576169BD31}" destId="{E95F744B-66E6-4881-A9A2-37A331BF3E3A}" srcOrd="0" destOrd="0" presId="urn:microsoft.com/office/officeart/2005/8/layout/hList1"/>
    <dgm:cxn modelId="{8B8EC0C8-5ADB-447F-A4C9-5A3E9E99A1DB}" type="presOf" srcId="{18566754-FB64-49D8-A9E8-30567994205A}" destId="{17D60542-D084-4E4D-86CE-7D161712DF83}" srcOrd="0" destOrd="5" presId="urn:microsoft.com/office/officeart/2005/8/layout/hList1"/>
    <dgm:cxn modelId="{A08FB351-0BB5-4E2D-BB93-74D657D697CD}" type="presOf" srcId="{9922EBF5-B62F-4407-9150-13DFA4F05C83}" destId="{E95F744B-66E6-4881-A9A2-37A331BF3E3A}" srcOrd="0" destOrd="2" presId="urn:microsoft.com/office/officeart/2005/8/layout/hList1"/>
    <dgm:cxn modelId="{667DA4B0-67D1-4C6A-A43B-84F292FED99D}" type="presOf" srcId="{4FC05ECF-2E40-4EA1-AC95-36808C389828}" destId="{17D60542-D084-4E4D-86CE-7D161712DF83}" srcOrd="0" destOrd="6" presId="urn:microsoft.com/office/officeart/2005/8/layout/hList1"/>
    <dgm:cxn modelId="{6C7B5247-920C-45F8-ABCC-99912C94A112}" type="presOf" srcId="{41B6BE00-93D2-49C8-9B93-10D7BF2916F4}" destId="{17D60542-D084-4E4D-86CE-7D161712DF83}" srcOrd="0" destOrd="3" presId="urn:microsoft.com/office/officeart/2005/8/layout/hList1"/>
    <dgm:cxn modelId="{1F1A5CA5-27AB-486A-92B7-7CA2E90A97CC}" srcId="{8278ACA7-8E72-4F51-BC22-7E81248768DA}" destId="{41B6BE00-93D2-49C8-9B93-10D7BF2916F4}" srcOrd="3" destOrd="0" parTransId="{0891DBD6-E283-45B2-8624-0486A9AB41F8}" sibTransId="{7F5672C8-B88A-4C67-9FA9-E6EC081C5D0A}"/>
    <dgm:cxn modelId="{83AF6E3E-E4F1-475F-9369-56A262CA9DC7}" srcId="{8278ACA7-8E72-4F51-BC22-7E81248768DA}" destId="{D9A7C7F1-F0F1-49C1-8CB2-6B1C74FB7D9A}" srcOrd="0" destOrd="0" parTransId="{5FDF03D5-9B20-421A-B55C-677D7DAB3D1E}" sibTransId="{17D05384-881B-4069-92AE-9B0D87146F55}"/>
    <dgm:cxn modelId="{D62A8A45-BCDB-4D20-85E4-DB1A1D945129}" type="presOf" srcId="{8278ACA7-8E72-4F51-BC22-7E81248768DA}" destId="{B4646365-2635-41BA-AF76-8E514FD1385A}" srcOrd="0" destOrd="0" presId="urn:microsoft.com/office/officeart/2005/8/layout/hList1"/>
    <dgm:cxn modelId="{E1A2AF09-125F-48CB-B340-8406AC355FEC}" srcId="{0A02A035-E576-47D4-B536-C86ACB9BF2D5}" destId="{A6262100-77EE-49C8-9C50-9A95BCE6462B}" srcOrd="0" destOrd="0" parTransId="{460F3073-C079-4071-9A41-FE23D8320F0B}" sibTransId="{55A2C691-D605-4AFA-9E68-C5C875FDF33F}"/>
    <dgm:cxn modelId="{A0F1D71D-794C-480E-BEA9-72ECC66BDB82}" type="presOf" srcId="{A6262100-77EE-49C8-9C50-9A95BCE6462B}" destId="{328E3EE1-8850-4A2A-BBB7-D2308FFFB74C}" srcOrd="0" destOrd="0" presId="urn:microsoft.com/office/officeart/2005/8/layout/hList1"/>
    <dgm:cxn modelId="{49C0B515-565C-42FA-A14E-6A84855AEC07}" srcId="{8278ACA7-8E72-4F51-BC22-7E81248768DA}" destId="{557EE66F-3240-4E60-A5A2-D96072A56AC4}" srcOrd="2" destOrd="0" parTransId="{DC6131F4-EAD0-47D0-A2CA-14CCD8316966}" sibTransId="{781CA614-838E-4095-9F64-3980BD2B3296}"/>
    <dgm:cxn modelId="{DC1F0B27-C34A-4583-AA86-387F5B5BEB5A}" srcId="{A6262100-77EE-49C8-9C50-9A95BCE6462B}" destId="{00B4315D-88BC-4C49-B57F-A8BADB9B2F40}" srcOrd="4" destOrd="0" parTransId="{143383BA-6E87-4F6E-B6DB-3E1E4C5755C4}" sibTransId="{93BBE40F-3E12-4065-BA92-110FEA9E066C}"/>
    <dgm:cxn modelId="{8DF7E70F-C48B-4FF8-A28D-15194A1FE4A2}" type="presOf" srcId="{D9A7C7F1-F0F1-49C1-8CB2-6B1C74FB7D9A}" destId="{17D60542-D084-4E4D-86CE-7D161712DF83}" srcOrd="0" destOrd="0" presId="urn:microsoft.com/office/officeart/2005/8/layout/hList1"/>
    <dgm:cxn modelId="{CDC7504D-2ECD-44C8-950D-299D5DCADC7C}" type="presOf" srcId="{3A3229C4-E796-4670-8B88-AF2876A2E0C0}" destId="{17D60542-D084-4E4D-86CE-7D161712DF83}" srcOrd="0" destOrd="4" presId="urn:microsoft.com/office/officeart/2005/8/layout/hList1"/>
    <dgm:cxn modelId="{2948FFB6-DA92-4B1A-9A48-8CB7C424A2C5}" type="presOf" srcId="{EACBC0CC-997A-4F51-9677-BA560B7979DA}" destId="{E95F744B-66E6-4881-A9A2-37A331BF3E3A}" srcOrd="0" destOrd="3" presId="urn:microsoft.com/office/officeart/2005/8/layout/hList1"/>
    <dgm:cxn modelId="{CAC2537B-C732-45E3-9282-75A4FC8167A3}" srcId="{8278ACA7-8E72-4F51-BC22-7E81248768DA}" destId="{3A3229C4-E796-4670-8B88-AF2876A2E0C0}" srcOrd="4" destOrd="0" parTransId="{DC6047A4-6E3D-4B45-A5C8-71E03D8D5ECB}" sibTransId="{CB4C7D86-134B-49E3-BEC4-E812713A6FE6}"/>
    <dgm:cxn modelId="{BF0878FD-E466-4E20-8DB7-2179744E6F77}" srcId="{8278ACA7-8E72-4F51-BC22-7E81248768DA}" destId="{18566754-FB64-49D8-A9E8-30567994205A}" srcOrd="5" destOrd="0" parTransId="{CA2B25BA-3D38-42E3-A6D7-4FE795F78D0B}" sibTransId="{5DD41F6B-371E-4C61-A56C-60474E9266EF}"/>
    <dgm:cxn modelId="{1E2CD4FD-0EE6-4A5A-BD86-8389F96E5041}" srcId="{A6262100-77EE-49C8-9C50-9A95BCE6462B}" destId="{9922EBF5-B62F-4407-9150-13DFA4F05C83}" srcOrd="2" destOrd="0" parTransId="{48024F39-AAE0-434D-A4EC-2EDFA2120E5F}" sibTransId="{175ADDDA-6799-40F0-85E8-EA2189977669}"/>
    <dgm:cxn modelId="{CF815F41-98F7-40AD-9592-1C3EA235A437}" type="presOf" srcId="{0A02A035-E576-47D4-B536-C86ACB9BF2D5}" destId="{ADF6B0D9-8AAF-4CC1-8CCC-144694C0068D}" srcOrd="0" destOrd="0" presId="urn:microsoft.com/office/officeart/2005/8/layout/hList1"/>
    <dgm:cxn modelId="{2707D687-B868-46D1-B646-93B255266556}" type="presOf" srcId="{557EE66F-3240-4E60-A5A2-D96072A56AC4}" destId="{17D60542-D084-4E4D-86CE-7D161712DF83}" srcOrd="0" destOrd="2" presId="urn:microsoft.com/office/officeart/2005/8/layout/hList1"/>
    <dgm:cxn modelId="{A452EEEE-0C5E-42B9-97A0-3AA0E2A39CF2}" srcId="{A6262100-77EE-49C8-9C50-9A95BCE6462B}" destId="{42B6E7B8-0152-4C9F-B7CA-685A06005C4D}" srcOrd="1" destOrd="0" parTransId="{D0F14E9E-6C5C-4E76-BEDB-CAF283972F38}" sibTransId="{376BCFB4-6C7C-4EA3-AC2C-2E2733A67FCC}"/>
    <dgm:cxn modelId="{7E50AC1D-88D3-4EE2-841C-40EC44B9D224}" type="presOf" srcId="{D89C3EBC-B411-48C9-9661-798CEBA612E6}" destId="{17D60542-D084-4E4D-86CE-7D161712DF83}" srcOrd="0" destOrd="1" presId="urn:microsoft.com/office/officeart/2005/8/layout/hList1"/>
    <dgm:cxn modelId="{E36C6244-6F27-4955-B5EF-94DBCE1C07D6}" srcId="{8278ACA7-8E72-4F51-BC22-7E81248768DA}" destId="{D89C3EBC-B411-48C9-9661-798CEBA612E6}" srcOrd="1" destOrd="0" parTransId="{DE1EAAB7-FBFA-406D-B6D2-29BE0C4546A3}" sibTransId="{F1C3C874-03C2-46DA-958E-3C14FBAADAD8}"/>
    <dgm:cxn modelId="{58F0B63A-A5EC-4B14-9AF0-07CC37858BAC}" type="presOf" srcId="{42B6E7B8-0152-4C9F-B7CA-685A06005C4D}" destId="{E95F744B-66E6-4881-A9A2-37A331BF3E3A}" srcOrd="0" destOrd="1" presId="urn:microsoft.com/office/officeart/2005/8/layout/hList1"/>
    <dgm:cxn modelId="{CDC0C7E7-16FD-45E9-AC2F-EA9F7E6AB96B}" srcId="{8278ACA7-8E72-4F51-BC22-7E81248768DA}" destId="{4FC05ECF-2E40-4EA1-AC95-36808C389828}" srcOrd="6" destOrd="0" parTransId="{2C9C6864-BE59-4BAA-B868-12FFB8DC83BA}" sibTransId="{A97F1405-5A08-4362-9561-2092E249B110}"/>
    <dgm:cxn modelId="{77FF046A-9EA7-4EFF-9879-D05E7EA74824}" srcId="{A6262100-77EE-49C8-9C50-9A95BCE6462B}" destId="{EACBC0CC-997A-4F51-9677-BA560B7979DA}" srcOrd="3" destOrd="0" parTransId="{9E66F391-B749-4418-843A-CEB52BA27922}" sibTransId="{41927FBC-6394-4A54-B9F8-1213D9E5EFF8}"/>
    <dgm:cxn modelId="{C212876F-2418-4388-B232-590F4C43BD20}" srcId="{0A02A035-E576-47D4-B536-C86ACB9BF2D5}" destId="{8278ACA7-8E72-4F51-BC22-7E81248768DA}" srcOrd="1" destOrd="0" parTransId="{83AE1238-36FB-4177-B0EE-368D8113A345}" sibTransId="{E43A9943-36D9-4A14-9AE1-C7B62818F820}"/>
    <dgm:cxn modelId="{A18D5AAA-4FCF-4221-8081-ADCE483023D5}" type="presOf" srcId="{00B4315D-88BC-4C49-B57F-A8BADB9B2F40}" destId="{E95F744B-66E6-4881-A9A2-37A331BF3E3A}" srcOrd="0" destOrd="4" presId="urn:microsoft.com/office/officeart/2005/8/layout/hList1"/>
    <dgm:cxn modelId="{1E3D7C85-E252-4C75-BE1F-05B4EC041008}" type="presParOf" srcId="{ADF6B0D9-8AAF-4CC1-8CCC-144694C0068D}" destId="{9AFACF3B-1479-4086-99DD-A1E60F00B20B}" srcOrd="0" destOrd="0" presId="urn:microsoft.com/office/officeart/2005/8/layout/hList1"/>
    <dgm:cxn modelId="{CC821BD2-653C-4319-8B2B-A6BDB3DF76B3}" type="presParOf" srcId="{9AFACF3B-1479-4086-99DD-A1E60F00B20B}" destId="{328E3EE1-8850-4A2A-BBB7-D2308FFFB74C}" srcOrd="0" destOrd="0" presId="urn:microsoft.com/office/officeart/2005/8/layout/hList1"/>
    <dgm:cxn modelId="{2DC93A51-1CB2-4A06-B876-D98AB342AEE2}" type="presParOf" srcId="{9AFACF3B-1479-4086-99DD-A1E60F00B20B}" destId="{E95F744B-66E6-4881-A9A2-37A331BF3E3A}" srcOrd="1" destOrd="0" presId="urn:microsoft.com/office/officeart/2005/8/layout/hList1"/>
    <dgm:cxn modelId="{8981D4C0-2933-4657-B32F-89F9770E1CEB}" type="presParOf" srcId="{ADF6B0D9-8AAF-4CC1-8CCC-144694C0068D}" destId="{CB97D77E-7FEE-4C7B-A86D-84A2874AA56A}" srcOrd="1" destOrd="0" presId="urn:microsoft.com/office/officeart/2005/8/layout/hList1"/>
    <dgm:cxn modelId="{E045FF93-6F49-4C40-BF7F-8DB1BC5591ED}" type="presParOf" srcId="{ADF6B0D9-8AAF-4CC1-8CCC-144694C0068D}" destId="{EFFD052E-CD26-473E-8D36-587C10C0AB73}" srcOrd="2" destOrd="0" presId="urn:microsoft.com/office/officeart/2005/8/layout/hList1"/>
    <dgm:cxn modelId="{6F4B824B-A955-4789-9968-A0C383FA976D}" type="presParOf" srcId="{EFFD052E-CD26-473E-8D36-587C10C0AB73}" destId="{B4646365-2635-41BA-AF76-8E514FD1385A}" srcOrd="0" destOrd="0" presId="urn:microsoft.com/office/officeart/2005/8/layout/hList1"/>
    <dgm:cxn modelId="{FCF734F5-AAC2-4498-9B08-93DA3EACD0AA}" type="presParOf" srcId="{EFFD052E-CD26-473E-8D36-587C10C0AB73}" destId="{17D60542-D084-4E4D-86CE-7D161712DF8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A02A035-E576-47D4-B536-C86ACB9BF2D5}" type="doc">
      <dgm:prSet loTypeId="urn:microsoft.com/office/officeart/2005/8/layout/bList2" loCatId="list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A6262100-77EE-49C8-9C50-9A95BCE6462B}">
      <dgm:prSet phldrT="[Texto]" custT="1"/>
      <dgm:spPr/>
      <dgm:t>
        <a:bodyPr/>
        <a:lstStyle/>
        <a:p>
          <a:pPr algn="l"/>
          <a:r>
            <a:rPr lang="es-ES" sz="3100" dirty="0"/>
            <a:t>Montaje</a:t>
          </a:r>
          <a:r>
            <a:rPr lang="es-ES" sz="2800" dirty="0"/>
            <a:t> y Mantenimiento de equipos.</a:t>
          </a:r>
        </a:p>
      </dgm:t>
    </dgm:pt>
    <dgm:pt modelId="{460F3073-C079-4071-9A41-FE23D8320F0B}" type="parTrans" cxnId="{E1A2AF09-125F-48CB-B340-8406AC355FEC}">
      <dgm:prSet/>
      <dgm:spPr/>
      <dgm:t>
        <a:bodyPr/>
        <a:lstStyle/>
        <a:p>
          <a:endParaRPr lang="es-ES"/>
        </a:p>
      </dgm:t>
    </dgm:pt>
    <dgm:pt modelId="{55A2C691-D605-4AFA-9E68-C5C875FDF33F}" type="sibTrans" cxnId="{E1A2AF09-125F-48CB-B340-8406AC355FEC}">
      <dgm:prSet/>
      <dgm:spPr/>
      <dgm:t>
        <a:bodyPr/>
        <a:lstStyle/>
        <a:p>
          <a:endParaRPr lang="es-ES"/>
        </a:p>
      </dgm:t>
    </dgm:pt>
    <dgm:pt modelId="{2A71D2C1-952B-4E1A-B963-89576169BD31}">
      <dgm:prSet phldrT="[Texto]" custT="1"/>
      <dgm:spPr/>
      <dgm:t>
        <a:bodyPr/>
        <a:lstStyle/>
        <a:p>
          <a:pPr algn="l"/>
          <a:r>
            <a:rPr lang="es-ES" sz="1700" dirty="0">
              <a:solidFill>
                <a:schemeClr val="accent1">
                  <a:lumMod val="50000"/>
                </a:schemeClr>
              </a:solidFill>
            </a:rPr>
            <a:t>Encontrar averías y reparar equipos informáticos.</a:t>
          </a:r>
        </a:p>
      </dgm:t>
    </dgm:pt>
    <dgm:pt modelId="{F5B62441-65A9-4275-92B9-A52BCA1B86F9}" type="parTrans" cxnId="{9C27E401-73D1-4A5B-A885-FCCCE1DABF60}">
      <dgm:prSet/>
      <dgm:spPr/>
      <dgm:t>
        <a:bodyPr/>
        <a:lstStyle/>
        <a:p>
          <a:endParaRPr lang="es-ES"/>
        </a:p>
      </dgm:t>
    </dgm:pt>
    <dgm:pt modelId="{E0BD8E41-AC08-40D5-9B2E-73524080EA85}" type="sibTrans" cxnId="{9C27E401-73D1-4A5B-A885-FCCCE1DABF60}">
      <dgm:prSet/>
      <dgm:spPr/>
      <dgm:t>
        <a:bodyPr/>
        <a:lstStyle/>
        <a:p>
          <a:endParaRPr lang="es-ES"/>
        </a:p>
      </dgm:t>
    </dgm:pt>
    <dgm:pt modelId="{42B6E7B8-0152-4C9F-B7CA-685A06005C4D}">
      <dgm:prSet phldrT="[Texto]" custT="1"/>
      <dgm:spPr/>
      <dgm:t>
        <a:bodyPr/>
        <a:lstStyle/>
        <a:p>
          <a:pPr algn="l"/>
          <a:r>
            <a:rPr lang="es-ES" sz="1700" dirty="0">
              <a:solidFill>
                <a:schemeClr val="accent1">
                  <a:lumMod val="50000"/>
                </a:schemeClr>
              </a:solidFill>
            </a:rPr>
            <a:t>Ensamblar equipos informáticos.</a:t>
          </a:r>
        </a:p>
      </dgm:t>
    </dgm:pt>
    <dgm:pt modelId="{D0F14E9E-6C5C-4E76-BEDB-CAF283972F38}" type="parTrans" cxnId="{A452EEEE-0C5E-42B9-97A0-3AA0E2A39CF2}">
      <dgm:prSet/>
      <dgm:spPr/>
      <dgm:t>
        <a:bodyPr/>
        <a:lstStyle/>
        <a:p>
          <a:endParaRPr lang="es-ES"/>
        </a:p>
      </dgm:t>
    </dgm:pt>
    <dgm:pt modelId="{376BCFB4-6C7C-4EA3-AC2C-2E2733A67FCC}" type="sibTrans" cxnId="{A452EEEE-0C5E-42B9-97A0-3AA0E2A39CF2}">
      <dgm:prSet/>
      <dgm:spPr/>
      <dgm:t>
        <a:bodyPr/>
        <a:lstStyle/>
        <a:p>
          <a:endParaRPr lang="es-ES"/>
        </a:p>
      </dgm:t>
    </dgm:pt>
    <dgm:pt modelId="{9922EBF5-B62F-4407-9150-13DFA4F05C83}">
      <dgm:prSet phldrT="[Texto]" custT="1"/>
      <dgm:spPr/>
      <dgm:t>
        <a:bodyPr/>
        <a:lstStyle/>
        <a:p>
          <a:pPr algn="l"/>
          <a:r>
            <a:rPr lang="es-ES" sz="1700" dirty="0">
              <a:solidFill>
                <a:schemeClr val="accent1">
                  <a:lumMod val="50000"/>
                </a:schemeClr>
              </a:solidFill>
            </a:rPr>
            <a:t>Ampliar y mejorar la velocidad de un ordenador.</a:t>
          </a:r>
        </a:p>
      </dgm:t>
    </dgm:pt>
    <dgm:pt modelId="{48024F39-AAE0-434D-A4EC-2EDFA2120E5F}" type="parTrans" cxnId="{1E2CD4FD-0EE6-4A5A-BD86-8389F96E5041}">
      <dgm:prSet/>
      <dgm:spPr/>
      <dgm:t>
        <a:bodyPr/>
        <a:lstStyle/>
        <a:p>
          <a:endParaRPr lang="es-ES"/>
        </a:p>
      </dgm:t>
    </dgm:pt>
    <dgm:pt modelId="{175ADDDA-6799-40F0-85E8-EA2189977669}" type="sibTrans" cxnId="{1E2CD4FD-0EE6-4A5A-BD86-8389F96E5041}">
      <dgm:prSet/>
      <dgm:spPr/>
      <dgm:t>
        <a:bodyPr/>
        <a:lstStyle/>
        <a:p>
          <a:endParaRPr lang="es-ES"/>
        </a:p>
      </dgm:t>
    </dgm:pt>
    <dgm:pt modelId="{072E2134-90CF-468B-AD1E-1724410FBC83}">
      <dgm:prSet phldrT="[Texto]" custT="1"/>
      <dgm:spPr/>
      <dgm:t>
        <a:bodyPr/>
        <a:lstStyle/>
        <a:p>
          <a:pPr algn="l"/>
          <a:r>
            <a:rPr lang="es-ES" sz="1700" dirty="0">
              <a:solidFill>
                <a:schemeClr val="accent1">
                  <a:lumMod val="50000"/>
                </a:schemeClr>
              </a:solidFill>
            </a:rPr>
            <a:t>Hacer copias de seguridad de los datos.</a:t>
          </a:r>
        </a:p>
      </dgm:t>
    </dgm:pt>
    <dgm:pt modelId="{054DC4C2-B181-4602-B9BD-7A853F47AE28}" type="parTrans" cxnId="{BAB013FF-6D9D-4A6E-AD4D-94F99F288A2A}">
      <dgm:prSet/>
      <dgm:spPr/>
      <dgm:t>
        <a:bodyPr/>
        <a:lstStyle/>
        <a:p>
          <a:endParaRPr lang="es-ES"/>
        </a:p>
      </dgm:t>
    </dgm:pt>
    <dgm:pt modelId="{730DA366-6594-4D31-ADFE-001F86E24518}" type="sibTrans" cxnId="{BAB013FF-6D9D-4A6E-AD4D-94F99F288A2A}">
      <dgm:prSet/>
      <dgm:spPr/>
      <dgm:t>
        <a:bodyPr/>
        <a:lstStyle/>
        <a:p>
          <a:endParaRPr lang="es-ES"/>
        </a:p>
      </dgm:t>
    </dgm:pt>
    <dgm:pt modelId="{00B4315D-88BC-4C49-B57F-A8BADB9B2F40}">
      <dgm:prSet phldrT="[Texto]" custT="1"/>
      <dgm:spPr/>
      <dgm:t>
        <a:bodyPr/>
        <a:lstStyle/>
        <a:p>
          <a:pPr algn="l"/>
          <a:r>
            <a:rPr lang="es-ES" sz="1700" dirty="0">
              <a:solidFill>
                <a:schemeClr val="accent1">
                  <a:lumMod val="50000"/>
                </a:schemeClr>
              </a:solidFill>
            </a:rPr>
            <a:t>Preparar un equipo informático para la instalación de Windows o </a:t>
          </a:r>
          <a:r>
            <a:rPr lang="es-ES" sz="1700" dirty="0" err="1">
              <a:solidFill>
                <a:schemeClr val="accent1">
                  <a:lumMod val="50000"/>
                </a:schemeClr>
              </a:solidFill>
            </a:rPr>
            <a:t>ubuntu</a:t>
          </a:r>
          <a:r>
            <a:rPr lang="es-ES" sz="1700" dirty="0">
              <a:solidFill>
                <a:schemeClr val="accent1">
                  <a:lumMod val="50000"/>
                </a:schemeClr>
              </a:solidFill>
            </a:rPr>
            <a:t>.</a:t>
          </a:r>
        </a:p>
      </dgm:t>
    </dgm:pt>
    <dgm:pt modelId="{143383BA-6E87-4F6E-B6DB-3E1E4C5755C4}" type="parTrans" cxnId="{DC1F0B27-C34A-4583-AA86-387F5B5BEB5A}">
      <dgm:prSet/>
      <dgm:spPr/>
      <dgm:t>
        <a:bodyPr/>
        <a:lstStyle/>
        <a:p>
          <a:endParaRPr lang="es-ES"/>
        </a:p>
      </dgm:t>
    </dgm:pt>
    <dgm:pt modelId="{93BBE40F-3E12-4065-BA92-110FEA9E066C}" type="sibTrans" cxnId="{DC1F0B27-C34A-4583-AA86-387F5B5BEB5A}">
      <dgm:prSet/>
      <dgm:spPr/>
      <dgm:t>
        <a:bodyPr/>
        <a:lstStyle/>
        <a:p>
          <a:endParaRPr lang="es-ES"/>
        </a:p>
      </dgm:t>
    </dgm:pt>
    <dgm:pt modelId="{8E3E4DAB-4334-4238-B914-C8C9A8A28581}">
      <dgm:prSet phldrT="[Texto]" custT="1"/>
      <dgm:spPr/>
      <dgm:t>
        <a:bodyPr/>
        <a:lstStyle/>
        <a:p>
          <a:pPr algn="l"/>
          <a:r>
            <a:rPr lang="es-ES" sz="1700" dirty="0">
              <a:solidFill>
                <a:schemeClr val="accent1">
                  <a:lumMod val="50000"/>
                </a:schemeClr>
              </a:solidFill>
            </a:rPr>
            <a:t>Elaborar presupuestos de la reparación de equipos informáticos.</a:t>
          </a:r>
        </a:p>
      </dgm:t>
    </dgm:pt>
    <dgm:pt modelId="{F9F97830-81B0-42FE-8251-2B0600DFF556}" type="parTrans" cxnId="{F09A418D-3B2E-419E-AC68-6F09ECB38AFA}">
      <dgm:prSet/>
      <dgm:spPr/>
      <dgm:t>
        <a:bodyPr/>
        <a:lstStyle/>
        <a:p>
          <a:endParaRPr lang="es-ES"/>
        </a:p>
      </dgm:t>
    </dgm:pt>
    <dgm:pt modelId="{9782B661-2918-4D38-8F0B-5DFE3F758B39}" type="sibTrans" cxnId="{F09A418D-3B2E-419E-AC68-6F09ECB38AFA}">
      <dgm:prSet/>
      <dgm:spPr/>
      <dgm:t>
        <a:bodyPr/>
        <a:lstStyle/>
        <a:p>
          <a:endParaRPr lang="es-ES"/>
        </a:p>
      </dgm:t>
    </dgm:pt>
    <dgm:pt modelId="{B129234E-3B72-42BA-A032-BFAB5BD7A158}">
      <dgm:prSet phldrT="[Texto]" custT="1"/>
      <dgm:spPr>
        <a:solidFill>
          <a:schemeClr val="accent1">
            <a:lumMod val="50000"/>
          </a:schemeClr>
        </a:solidFill>
      </dgm:spPr>
      <dgm:t>
        <a:bodyPr/>
        <a:lstStyle/>
        <a:p>
          <a:pPr algn="l"/>
          <a:r>
            <a:rPr lang="es-ES" sz="3100" dirty="0"/>
            <a:t>Sistemas</a:t>
          </a:r>
          <a:r>
            <a:rPr lang="es-ES" sz="2800" dirty="0"/>
            <a:t> Operativos </a:t>
          </a:r>
          <a:r>
            <a:rPr lang="es-ES" sz="2800" dirty="0" err="1"/>
            <a:t>Monopuesto</a:t>
          </a:r>
          <a:r>
            <a:rPr lang="es-ES" sz="2800" dirty="0"/>
            <a:t>.</a:t>
          </a:r>
        </a:p>
      </dgm:t>
    </dgm:pt>
    <dgm:pt modelId="{28A9D283-6FF5-43D9-9D1D-11BDCBB3FE5F}" type="parTrans" cxnId="{0D034F68-C3EA-4E53-B0D1-1309C7722906}">
      <dgm:prSet/>
      <dgm:spPr/>
      <dgm:t>
        <a:bodyPr/>
        <a:lstStyle/>
        <a:p>
          <a:endParaRPr lang="es-ES"/>
        </a:p>
      </dgm:t>
    </dgm:pt>
    <dgm:pt modelId="{8321C15B-BCD6-4B88-8FF6-5B21566B1B71}" type="sibTrans" cxnId="{0D034F68-C3EA-4E53-B0D1-1309C7722906}">
      <dgm:prSet/>
      <dgm:spPr/>
      <dgm:t>
        <a:bodyPr/>
        <a:lstStyle/>
        <a:p>
          <a:endParaRPr lang="es-ES"/>
        </a:p>
      </dgm:t>
    </dgm:pt>
    <dgm:pt modelId="{F1160D7C-F862-4E31-817A-A05F007BBC2B}">
      <dgm:prSet phldrT="[Texto]" custT="1"/>
      <dgm:spPr/>
      <dgm:t>
        <a:bodyPr/>
        <a:lstStyle/>
        <a:p>
          <a:pPr algn="l"/>
          <a:r>
            <a:rPr lang="es-ES" sz="1700" dirty="0">
              <a:solidFill>
                <a:schemeClr val="accent1">
                  <a:lumMod val="50000"/>
                </a:schemeClr>
              </a:solidFill>
            </a:rPr>
            <a:t>Instalar sistemas operativos </a:t>
          </a:r>
          <a:r>
            <a:rPr lang="es-ES" sz="1700" dirty="0" err="1">
              <a:solidFill>
                <a:schemeClr val="accent1">
                  <a:lumMod val="50000"/>
                </a:schemeClr>
              </a:solidFill>
            </a:rPr>
            <a:t>monopuesto</a:t>
          </a:r>
          <a:r>
            <a:rPr lang="es-ES" sz="1700" dirty="0">
              <a:solidFill>
                <a:schemeClr val="accent1">
                  <a:lumMod val="50000"/>
                </a:schemeClr>
              </a:solidFill>
            </a:rPr>
            <a:t> Windows o Linux.</a:t>
          </a:r>
        </a:p>
      </dgm:t>
    </dgm:pt>
    <dgm:pt modelId="{D65B5938-6A45-453F-B8FE-4AD9CB335AD0}" type="parTrans" cxnId="{790937D9-B87D-4870-93FA-E5D6EB0C72E4}">
      <dgm:prSet/>
      <dgm:spPr/>
      <dgm:t>
        <a:bodyPr/>
        <a:lstStyle/>
        <a:p>
          <a:endParaRPr lang="es-ES"/>
        </a:p>
      </dgm:t>
    </dgm:pt>
    <dgm:pt modelId="{CC48AE4B-BAFF-42E3-AAB9-B544053B100B}" type="sibTrans" cxnId="{790937D9-B87D-4870-93FA-E5D6EB0C72E4}">
      <dgm:prSet/>
      <dgm:spPr/>
      <dgm:t>
        <a:bodyPr/>
        <a:lstStyle/>
        <a:p>
          <a:endParaRPr lang="es-ES"/>
        </a:p>
      </dgm:t>
    </dgm:pt>
    <dgm:pt modelId="{270DD7F3-1F2C-4BB9-B3B4-D6DC02A4545E}">
      <dgm:prSet phldrT="[Texto]" custT="1"/>
      <dgm:spPr/>
      <dgm:t>
        <a:bodyPr/>
        <a:lstStyle/>
        <a:p>
          <a:pPr algn="just"/>
          <a:endParaRPr lang="es-ES" sz="1700" dirty="0">
            <a:solidFill>
              <a:schemeClr val="accent1">
                <a:lumMod val="50000"/>
              </a:schemeClr>
            </a:solidFill>
          </a:endParaRPr>
        </a:p>
      </dgm:t>
    </dgm:pt>
    <dgm:pt modelId="{205545F7-617B-40B9-9C60-E2DF9DF03386}" type="parTrans" cxnId="{1A289DCA-5889-4EFF-B0B0-2F99062E3087}">
      <dgm:prSet/>
      <dgm:spPr/>
      <dgm:t>
        <a:bodyPr/>
        <a:lstStyle/>
        <a:p>
          <a:endParaRPr lang="es-ES"/>
        </a:p>
      </dgm:t>
    </dgm:pt>
    <dgm:pt modelId="{0F3B2328-77B5-4D15-8F67-6617674B85A4}" type="sibTrans" cxnId="{1A289DCA-5889-4EFF-B0B0-2F99062E3087}">
      <dgm:prSet/>
      <dgm:spPr/>
      <dgm:t>
        <a:bodyPr/>
        <a:lstStyle/>
        <a:p>
          <a:endParaRPr lang="es-ES"/>
        </a:p>
      </dgm:t>
    </dgm:pt>
    <dgm:pt modelId="{BD6E64DF-860F-498C-990C-6055490AF907}">
      <dgm:prSet phldrT="[Texto]" custT="1"/>
      <dgm:spPr/>
      <dgm:t>
        <a:bodyPr/>
        <a:lstStyle/>
        <a:p>
          <a:pPr algn="l"/>
          <a:r>
            <a:rPr lang="es-ES" sz="1700" dirty="0">
              <a:solidFill>
                <a:schemeClr val="accent1">
                  <a:lumMod val="50000"/>
                </a:schemeClr>
              </a:solidFill>
            </a:rPr>
            <a:t>Administrar sistemas operativos.</a:t>
          </a:r>
        </a:p>
      </dgm:t>
    </dgm:pt>
    <dgm:pt modelId="{F917C37D-AE0E-4630-A371-6CEFFFCA1CBA}" type="parTrans" cxnId="{CD78ACBA-1C01-438D-8A66-0AB3197BA18D}">
      <dgm:prSet/>
      <dgm:spPr/>
      <dgm:t>
        <a:bodyPr/>
        <a:lstStyle/>
        <a:p>
          <a:endParaRPr lang="es-ES"/>
        </a:p>
      </dgm:t>
    </dgm:pt>
    <dgm:pt modelId="{D9DFC2B9-F5F1-4419-A406-C036081C05AD}" type="sibTrans" cxnId="{CD78ACBA-1C01-438D-8A66-0AB3197BA18D}">
      <dgm:prSet/>
      <dgm:spPr/>
      <dgm:t>
        <a:bodyPr/>
        <a:lstStyle/>
        <a:p>
          <a:endParaRPr lang="es-ES"/>
        </a:p>
      </dgm:t>
    </dgm:pt>
    <dgm:pt modelId="{94E96A5F-BB40-443C-8B9A-DB285571F4D3}">
      <dgm:prSet phldrT="[Texto]" custT="1"/>
      <dgm:spPr/>
      <dgm:t>
        <a:bodyPr/>
        <a:lstStyle/>
        <a:p>
          <a:pPr algn="l"/>
          <a:r>
            <a:rPr lang="es-ES" sz="1700" dirty="0">
              <a:solidFill>
                <a:schemeClr val="accent1">
                  <a:lumMod val="50000"/>
                </a:schemeClr>
              </a:solidFill>
            </a:rPr>
            <a:t>Instalar y administrar máquinas virtuales.</a:t>
          </a:r>
        </a:p>
      </dgm:t>
    </dgm:pt>
    <dgm:pt modelId="{EA9741CC-80BB-4CDB-9782-41CF16CCF236}" type="parTrans" cxnId="{6D37E60C-22C9-4B04-B195-5738A8189031}">
      <dgm:prSet/>
      <dgm:spPr/>
      <dgm:t>
        <a:bodyPr/>
        <a:lstStyle/>
        <a:p>
          <a:endParaRPr lang="es-ES"/>
        </a:p>
      </dgm:t>
    </dgm:pt>
    <dgm:pt modelId="{8C3F4B13-9887-4B04-8A05-BB1A9BA49434}" type="sibTrans" cxnId="{6D37E60C-22C9-4B04-B195-5738A8189031}">
      <dgm:prSet/>
      <dgm:spPr/>
      <dgm:t>
        <a:bodyPr/>
        <a:lstStyle/>
        <a:p>
          <a:endParaRPr lang="es-ES"/>
        </a:p>
      </dgm:t>
    </dgm:pt>
    <dgm:pt modelId="{49BB904B-93D4-47CA-A604-CDFA344A3D86}">
      <dgm:prSet phldrT="[Texto]" custT="1"/>
      <dgm:spPr/>
      <dgm:t>
        <a:bodyPr/>
        <a:lstStyle/>
        <a:p>
          <a:pPr algn="just"/>
          <a:endParaRPr lang="es-ES" sz="1700" dirty="0">
            <a:solidFill>
              <a:schemeClr val="accent1">
                <a:lumMod val="50000"/>
              </a:schemeClr>
            </a:solidFill>
          </a:endParaRPr>
        </a:p>
      </dgm:t>
    </dgm:pt>
    <dgm:pt modelId="{6C994669-898B-4FDE-81FA-1D62CE841B56}" type="parTrans" cxnId="{8C67BE6B-3FFB-4A6A-988D-44280C34CA54}">
      <dgm:prSet/>
      <dgm:spPr/>
      <dgm:t>
        <a:bodyPr/>
        <a:lstStyle/>
        <a:p>
          <a:endParaRPr lang="es-ES"/>
        </a:p>
      </dgm:t>
    </dgm:pt>
    <dgm:pt modelId="{382AE3BE-F691-4E79-A279-54A37B978391}" type="sibTrans" cxnId="{8C67BE6B-3FFB-4A6A-988D-44280C34CA54}">
      <dgm:prSet/>
      <dgm:spPr/>
      <dgm:t>
        <a:bodyPr/>
        <a:lstStyle/>
        <a:p>
          <a:endParaRPr lang="es-ES"/>
        </a:p>
      </dgm:t>
    </dgm:pt>
    <dgm:pt modelId="{BF35CA67-C880-4547-9188-5930AE3B0F2C}">
      <dgm:prSet phldrT="[Texto]" custT="1"/>
      <dgm:spPr/>
      <dgm:t>
        <a:bodyPr/>
        <a:lstStyle/>
        <a:p>
          <a:pPr algn="l"/>
          <a:r>
            <a:rPr lang="es-ES" sz="1700" dirty="0">
              <a:solidFill>
                <a:schemeClr val="accent1">
                  <a:lumMod val="50000"/>
                </a:schemeClr>
              </a:solidFill>
            </a:rPr>
            <a:t>Clonar de equipos.</a:t>
          </a:r>
        </a:p>
      </dgm:t>
    </dgm:pt>
    <dgm:pt modelId="{1AEEE6FD-B13F-4A0B-A4B7-A01EE188CE7F}" type="parTrans" cxnId="{0721FA84-3F7D-4199-B176-14F0568A41C5}">
      <dgm:prSet/>
      <dgm:spPr/>
      <dgm:t>
        <a:bodyPr/>
        <a:lstStyle/>
        <a:p>
          <a:endParaRPr lang="es-ES"/>
        </a:p>
      </dgm:t>
    </dgm:pt>
    <dgm:pt modelId="{A29CC984-7832-42CF-88C3-4B1C6CD0CD55}" type="sibTrans" cxnId="{0721FA84-3F7D-4199-B176-14F0568A41C5}">
      <dgm:prSet/>
      <dgm:spPr/>
      <dgm:t>
        <a:bodyPr/>
        <a:lstStyle/>
        <a:p>
          <a:endParaRPr lang="es-ES"/>
        </a:p>
      </dgm:t>
    </dgm:pt>
    <dgm:pt modelId="{3C34DBEF-EA78-4ABA-99A8-DA1866196521}">
      <dgm:prSet phldrT="[Texto]" custT="1"/>
      <dgm:spPr/>
      <dgm:t>
        <a:bodyPr/>
        <a:lstStyle/>
        <a:p>
          <a:pPr algn="l"/>
          <a:r>
            <a:rPr lang="es-ES" sz="1700" dirty="0">
              <a:solidFill>
                <a:schemeClr val="accent1">
                  <a:lumMod val="50000"/>
                </a:schemeClr>
              </a:solidFill>
            </a:rPr>
            <a:t>Comprimir y descomprimir archivos.</a:t>
          </a:r>
        </a:p>
      </dgm:t>
    </dgm:pt>
    <dgm:pt modelId="{A209502A-692E-4C50-B7BD-601B5FD37CF3}" type="parTrans" cxnId="{DF93DB32-028D-4BB9-A133-2032A9E44FEF}">
      <dgm:prSet/>
      <dgm:spPr/>
      <dgm:t>
        <a:bodyPr/>
        <a:lstStyle/>
        <a:p>
          <a:endParaRPr lang="es-ES"/>
        </a:p>
      </dgm:t>
    </dgm:pt>
    <dgm:pt modelId="{E7FD85D7-C71C-40C5-8049-286C2A7DD14D}" type="sibTrans" cxnId="{DF93DB32-028D-4BB9-A133-2032A9E44FEF}">
      <dgm:prSet/>
      <dgm:spPr/>
      <dgm:t>
        <a:bodyPr/>
        <a:lstStyle/>
        <a:p>
          <a:endParaRPr lang="es-ES"/>
        </a:p>
      </dgm:t>
    </dgm:pt>
    <dgm:pt modelId="{CC8F623D-4E1C-40E6-A940-9620E6BA16FC}">
      <dgm:prSet phldrT="[Texto]" custT="1"/>
      <dgm:spPr/>
      <dgm:t>
        <a:bodyPr/>
        <a:lstStyle/>
        <a:p>
          <a:pPr algn="l"/>
          <a:r>
            <a:rPr lang="es-ES" sz="1700" dirty="0">
              <a:solidFill>
                <a:schemeClr val="accent1">
                  <a:lumMod val="50000"/>
                </a:schemeClr>
              </a:solidFill>
            </a:rPr>
            <a:t>Particionar discos duros</a:t>
          </a:r>
        </a:p>
      </dgm:t>
    </dgm:pt>
    <dgm:pt modelId="{04F2508C-E400-4D58-859C-A556ED5D4168}" type="parTrans" cxnId="{96980FFA-C93A-4341-ACFA-CF8194867DED}">
      <dgm:prSet/>
      <dgm:spPr/>
      <dgm:t>
        <a:bodyPr/>
        <a:lstStyle/>
        <a:p>
          <a:endParaRPr lang="es-ES"/>
        </a:p>
      </dgm:t>
    </dgm:pt>
    <dgm:pt modelId="{E450F82D-ACAD-47D2-BAF1-DA04DA66001A}" type="sibTrans" cxnId="{96980FFA-C93A-4341-ACFA-CF8194867DED}">
      <dgm:prSet/>
      <dgm:spPr/>
      <dgm:t>
        <a:bodyPr/>
        <a:lstStyle/>
        <a:p>
          <a:endParaRPr lang="es-ES"/>
        </a:p>
      </dgm:t>
    </dgm:pt>
    <dgm:pt modelId="{C58617A7-B143-42E1-B228-DB3E1478CEAA}">
      <dgm:prSet phldrT="[Texto]" custT="1"/>
      <dgm:spPr/>
      <dgm:t>
        <a:bodyPr/>
        <a:lstStyle/>
        <a:p>
          <a:pPr algn="l"/>
          <a:r>
            <a:rPr lang="es-ES" sz="1700" dirty="0">
              <a:solidFill>
                <a:schemeClr val="accent1">
                  <a:lumMod val="50000"/>
                </a:schemeClr>
              </a:solidFill>
            </a:rPr>
            <a:t>Compartir archivos e impresoras.</a:t>
          </a:r>
        </a:p>
      </dgm:t>
    </dgm:pt>
    <dgm:pt modelId="{EBE6397A-CF4D-42BA-9143-1D4A8F1DFD46}" type="parTrans" cxnId="{4D1EBF95-8FE8-41F7-85A2-BC203ED41338}">
      <dgm:prSet/>
      <dgm:spPr/>
      <dgm:t>
        <a:bodyPr/>
        <a:lstStyle/>
        <a:p>
          <a:endParaRPr lang="es-ES"/>
        </a:p>
      </dgm:t>
    </dgm:pt>
    <dgm:pt modelId="{4AF03396-4E9B-4032-AED6-3B49AA9ED713}" type="sibTrans" cxnId="{4D1EBF95-8FE8-41F7-85A2-BC203ED41338}">
      <dgm:prSet/>
      <dgm:spPr/>
      <dgm:t>
        <a:bodyPr/>
        <a:lstStyle/>
        <a:p>
          <a:endParaRPr lang="es-ES"/>
        </a:p>
      </dgm:t>
    </dgm:pt>
    <dgm:pt modelId="{4F8B1484-4D8D-4FE8-A74D-189821B3C659}">
      <dgm:prSet phldrT="[Texto]" custT="1"/>
      <dgm:spPr/>
      <dgm:t>
        <a:bodyPr/>
        <a:lstStyle/>
        <a:p>
          <a:pPr algn="l"/>
          <a:r>
            <a:rPr lang="es-ES" sz="1700" dirty="0">
              <a:solidFill>
                <a:schemeClr val="accent1">
                  <a:lumMod val="50000"/>
                </a:schemeClr>
              </a:solidFill>
            </a:rPr>
            <a:t>Instalar y configurar los programas necesarias para cualquier empresa..</a:t>
          </a:r>
        </a:p>
      </dgm:t>
    </dgm:pt>
    <dgm:pt modelId="{E9474A94-EA7E-4A8D-A706-96317A11BC62}" type="parTrans" cxnId="{DDF9A4F7-CB21-4BCB-BEF1-028723DA20B5}">
      <dgm:prSet/>
      <dgm:spPr/>
      <dgm:t>
        <a:bodyPr/>
        <a:lstStyle/>
        <a:p>
          <a:endParaRPr lang="es-ES"/>
        </a:p>
      </dgm:t>
    </dgm:pt>
    <dgm:pt modelId="{2B23110E-1B86-4246-B6DE-009AFF78CF3C}" type="sibTrans" cxnId="{DDF9A4F7-CB21-4BCB-BEF1-028723DA20B5}">
      <dgm:prSet/>
      <dgm:spPr/>
      <dgm:t>
        <a:bodyPr/>
        <a:lstStyle/>
        <a:p>
          <a:endParaRPr lang="es-ES"/>
        </a:p>
      </dgm:t>
    </dgm:pt>
    <dgm:pt modelId="{2A5DC4E2-E1EF-4D22-827B-B827D4331EE2}" type="pres">
      <dgm:prSet presAssocID="{0A02A035-E576-47D4-B536-C86ACB9BF2D5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B96E5343-BEE0-4A17-9699-7A50071A2B16}" type="pres">
      <dgm:prSet presAssocID="{A6262100-77EE-49C8-9C50-9A95BCE6462B}" presName="compNode" presStyleCnt="0"/>
      <dgm:spPr/>
    </dgm:pt>
    <dgm:pt modelId="{4B7E1D53-DC7E-445C-9D20-A2232CB59040}" type="pres">
      <dgm:prSet presAssocID="{A6262100-77EE-49C8-9C50-9A95BCE6462B}" presName="childRect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A85896E-2C75-4E10-806F-3BBABBEF9122}" type="pres">
      <dgm:prSet presAssocID="{A6262100-77EE-49C8-9C50-9A95BCE6462B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2545FAA-45D0-4497-9BAE-40AAB5E11AB4}" type="pres">
      <dgm:prSet presAssocID="{A6262100-77EE-49C8-9C50-9A95BCE6462B}" presName="parentRect" presStyleLbl="alignNode1" presStyleIdx="0" presStyleCnt="2"/>
      <dgm:spPr/>
      <dgm:t>
        <a:bodyPr/>
        <a:lstStyle/>
        <a:p>
          <a:endParaRPr lang="es-ES"/>
        </a:p>
      </dgm:t>
    </dgm:pt>
    <dgm:pt modelId="{E93BAEB7-BEBC-49DA-B70E-A1FA33B19109}" type="pres">
      <dgm:prSet presAssocID="{A6262100-77EE-49C8-9C50-9A95BCE6462B}" presName="adorn" presStyleLbl="fgAccFollow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554544A5-0FFE-454C-A16B-32FC32589AFD}" type="pres">
      <dgm:prSet presAssocID="{55A2C691-D605-4AFA-9E68-C5C875FDF33F}" presName="sibTrans" presStyleLbl="sibTrans2D1" presStyleIdx="0" presStyleCnt="0"/>
      <dgm:spPr/>
      <dgm:t>
        <a:bodyPr/>
        <a:lstStyle/>
        <a:p>
          <a:endParaRPr lang="es-ES"/>
        </a:p>
      </dgm:t>
    </dgm:pt>
    <dgm:pt modelId="{9C22097B-1661-41D7-9F6D-04E79E9ABDD6}" type="pres">
      <dgm:prSet presAssocID="{B129234E-3B72-42BA-A032-BFAB5BD7A158}" presName="compNode" presStyleCnt="0"/>
      <dgm:spPr/>
    </dgm:pt>
    <dgm:pt modelId="{C0DC3C4E-C3E0-455D-82CA-138162234710}" type="pres">
      <dgm:prSet presAssocID="{B129234E-3B72-42BA-A032-BFAB5BD7A158}" presName="childRect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D57D072-FD49-4D74-ABF7-0602093ECBD7}" type="pres">
      <dgm:prSet presAssocID="{B129234E-3B72-42BA-A032-BFAB5BD7A158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7250181-447F-4A02-88B4-58D1FBD97142}" type="pres">
      <dgm:prSet presAssocID="{B129234E-3B72-42BA-A032-BFAB5BD7A158}" presName="parentRect" presStyleLbl="alignNode1" presStyleIdx="1" presStyleCnt="2"/>
      <dgm:spPr/>
      <dgm:t>
        <a:bodyPr/>
        <a:lstStyle/>
        <a:p>
          <a:endParaRPr lang="es-ES"/>
        </a:p>
      </dgm:t>
    </dgm:pt>
    <dgm:pt modelId="{86A8E487-ED1A-43BB-9E62-3AEEEAA48BDA}" type="pres">
      <dgm:prSet presAssocID="{B129234E-3B72-42BA-A032-BFAB5BD7A158}" presName="adorn" presStyleLbl="fgAccFollowNod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</dgm:spPr>
      <dgm:t>
        <a:bodyPr/>
        <a:lstStyle/>
        <a:p>
          <a:endParaRPr lang="es-ES"/>
        </a:p>
      </dgm:t>
    </dgm:pt>
  </dgm:ptLst>
  <dgm:cxnLst>
    <dgm:cxn modelId="{3FE136F1-914D-46D5-8589-F04CB2AB0FD8}" type="presOf" srcId="{42B6E7B8-0152-4C9F-B7CA-685A06005C4D}" destId="{4B7E1D53-DC7E-445C-9D20-A2232CB59040}" srcOrd="0" destOrd="1" presId="urn:microsoft.com/office/officeart/2005/8/layout/bList2"/>
    <dgm:cxn modelId="{BF395727-912B-45F7-A52C-6D589B24B8A4}" type="presOf" srcId="{55A2C691-D605-4AFA-9E68-C5C875FDF33F}" destId="{554544A5-0FFE-454C-A16B-32FC32589AFD}" srcOrd="0" destOrd="0" presId="urn:microsoft.com/office/officeart/2005/8/layout/bList2"/>
    <dgm:cxn modelId="{3AB52793-F5F6-4EC8-B5C7-D4AE02100568}" type="presOf" srcId="{4F8B1484-4D8D-4FE8-A74D-189821B3C659}" destId="{C0DC3C4E-C3E0-455D-82CA-138162234710}" srcOrd="0" destOrd="7" presId="urn:microsoft.com/office/officeart/2005/8/layout/bList2"/>
    <dgm:cxn modelId="{BAB013FF-6D9D-4A6E-AD4D-94F99F288A2A}" srcId="{A6262100-77EE-49C8-9C50-9A95BCE6462B}" destId="{072E2134-90CF-468B-AD1E-1724410FBC83}" srcOrd="3" destOrd="0" parTransId="{054DC4C2-B181-4602-B9BD-7A853F47AE28}" sibTransId="{730DA366-6594-4D31-ADFE-001F86E24518}"/>
    <dgm:cxn modelId="{AB261B68-5B05-48D3-A85D-1773DC2E3291}" type="presOf" srcId="{B129234E-3B72-42BA-A032-BFAB5BD7A158}" destId="{B7250181-447F-4A02-88B4-58D1FBD97142}" srcOrd="1" destOrd="0" presId="urn:microsoft.com/office/officeart/2005/8/layout/bList2"/>
    <dgm:cxn modelId="{0634161C-6A31-4B8A-B220-CD97D7231841}" type="presOf" srcId="{270DD7F3-1F2C-4BB9-B3B4-D6DC02A4545E}" destId="{C0DC3C4E-C3E0-455D-82CA-138162234710}" srcOrd="0" destOrd="9" presId="urn:microsoft.com/office/officeart/2005/8/layout/bList2"/>
    <dgm:cxn modelId="{DDF9A4F7-CB21-4BCB-BEF1-028723DA20B5}" srcId="{B129234E-3B72-42BA-A032-BFAB5BD7A158}" destId="{4F8B1484-4D8D-4FE8-A74D-189821B3C659}" srcOrd="7" destOrd="0" parTransId="{E9474A94-EA7E-4A8D-A706-96317A11BC62}" sibTransId="{2B23110E-1B86-4246-B6DE-009AFF78CF3C}"/>
    <dgm:cxn modelId="{4D1EBF95-8FE8-41F7-85A2-BC203ED41338}" srcId="{B129234E-3B72-42BA-A032-BFAB5BD7A158}" destId="{C58617A7-B143-42E1-B228-DB3E1478CEAA}" srcOrd="6" destOrd="0" parTransId="{EBE6397A-CF4D-42BA-9143-1D4A8F1DFD46}" sibTransId="{4AF03396-4E9B-4032-AED6-3B49AA9ED713}"/>
    <dgm:cxn modelId="{0721FA84-3F7D-4199-B176-14F0568A41C5}" srcId="{B129234E-3B72-42BA-A032-BFAB5BD7A158}" destId="{BF35CA67-C880-4547-9188-5930AE3B0F2C}" srcOrd="3" destOrd="0" parTransId="{1AEEE6FD-B13F-4A0B-A4B7-A01EE188CE7F}" sibTransId="{A29CC984-7832-42CF-88C3-4B1C6CD0CD55}"/>
    <dgm:cxn modelId="{0CC51BDF-CC52-4BFC-A3E9-FDD829C4DFC5}" type="presOf" srcId="{8E3E4DAB-4334-4238-B914-C8C9A8A28581}" destId="{4B7E1D53-DC7E-445C-9D20-A2232CB59040}" srcOrd="0" destOrd="5" presId="urn:microsoft.com/office/officeart/2005/8/layout/bList2"/>
    <dgm:cxn modelId="{9C27E401-73D1-4A5B-A885-FCCCE1DABF60}" srcId="{A6262100-77EE-49C8-9C50-9A95BCE6462B}" destId="{2A71D2C1-952B-4E1A-B963-89576169BD31}" srcOrd="0" destOrd="0" parTransId="{F5B62441-65A9-4275-92B9-A52BCA1B86F9}" sibTransId="{E0BD8E41-AC08-40D5-9B2E-73524080EA85}"/>
    <dgm:cxn modelId="{41F54CA6-812C-4CEA-9B55-5A5174C1D2A9}" type="presOf" srcId="{A6262100-77EE-49C8-9C50-9A95BCE6462B}" destId="{B2545FAA-45D0-4497-9BAE-40AAB5E11AB4}" srcOrd="1" destOrd="0" presId="urn:microsoft.com/office/officeart/2005/8/layout/bList2"/>
    <dgm:cxn modelId="{02BEF495-EF91-4768-8126-5757E8A88ED3}" type="presOf" srcId="{C58617A7-B143-42E1-B228-DB3E1478CEAA}" destId="{C0DC3C4E-C3E0-455D-82CA-138162234710}" srcOrd="0" destOrd="6" presId="urn:microsoft.com/office/officeart/2005/8/layout/bList2"/>
    <dgm:cxn modelId="{61683FB3-9B97-4B01-AA2A-DA20F48339F4}" type="presOf" srcId="{49BB904B-93D4-47CA-A604-CDFA344A3D86}" destId="{C0DC3C4E-C3E0-455D-82CA-138162234710}" srcOrd="0" destOrd="8" presId="urn:microsoft.com/office/officeart/2005/8/layout/bList2"/>
    <dgm:cxn modelId="{6D37E60C-22C9-4B04-B195-5738A8189031}" srcId="{B129234E-3B72-42BA-A032-BFAB5BD7A158}" destId="{94E96A5F-BB40-443C-8B9A-DB285571F4D3}" srcOrd="2" destOrd="0" parTransId="{EA9741CC-80BB-4CDB-9782-41CF16CCF236}" sibTransId="{8C3F4B13-9887-4B04-8A05-BB1A9BA49434}"/>
    <dgm:cxn modelId="{59EE36D6-501F-41FC-B7CD-3770C99FFB14}" type="presOf" srcId="{F1160D7C-F862-4E31-817A-A05F007BBC2B}" destId="{C0DC3C4E-C3E0-455D-82CA-138162234710}" srcOrd="0" destOrd="0" presId="urn:microsoft.com/office/officeart/2005/8/layout/bList2"/>
    <dgm:cxn modelId="{1A289DCA-5889-4EFF-B0B0-2F99062E3087}" srcId="{B129234E-3B72-42BA-A032-BFAB5BD7A158}" destId="{270DD7F3-1F2C-4BB9-B3B4-D6DC02A4545E}" srcOrd="9" destOrd="0" parTransId="{205545F7-617B-40B9-9C60-E2DF9DF03386}" sibTransId="{0F3B2328-77B5-4D15-8F67-6617674B85A4}"/>
    <dgm:cxn modelId="{4634FEFD-5D94-43F5-85B4-1D59CA523906}" type="presOf" srcId="{94E96A5F-BB40-443C-8B9A-DB285571F4D3}" destId="{C0DC3C4E-C3E0-455D-82CA-138162234710}" srcOrd="0" destOrd="2" presId="urn:microsoft.com/office/officeart/2005/8/layout/bList2"/>
    <dgm:cxn modelId="{3F9EA010-5978-4FBA-805A-A6B3B6C486EC}" type="presOf" srcId="{CC8F623D-4E1C-40E6-A940-9620E6BA16FC}" destId="{C0DC3C4E-C3E0-455D-82CA-138162234710}" srcOrd="0" destOrd="5" presId="urn:microsoft.com/office/officeart/2005/8/layout/bList2"/>
    <dgm:cxn modelId="{DF93DB32-028D-4BB9-A133-2032A9E44FEF}" srcId="{B129234E-3B72-42BA-A032-BFAB5BD7A158}" destId="{3C34DBEF-EA78-4ABA-99A8-DA1866196521}" srcOrd="4" destOrd="0" parTransId="{A209502A-692E-4C50-B7BD-601B5FD37CF3}" sibTransId="{E7FD85D7-C71C-40C5-8049-286C2A7DD14D}"/>
    <dgm:cxn modelId="{E1A2AF09-125F-48CB-B340-8406AC355FEC}" srcId="{0A02A035-E576-47D4-B536-C86ACB9BF2D5}" destId="{A6262100-77EE-49C8-9C50-9A95BCE6462B}" srcOrd="0" destOrd="0" parTransId="{460F3073-C079-4071-9A41-FE23D8320F0B}" sibTransId="{55A2C691-D605-4AFA-9E68-C5C875FDF33F}"/>
    <dgm:cxn modelId="{F09A418D-3B2E-419E-AC68-6F09ECB38AFA}" srcId="{A6262100-77EE-49C8-9C50-9A95BCE6462B}" destId="{8E3E4DAB-4334-4238-B914-C8C9A8A28581}" srcOrd="5" destOrd="0" parTransId="{F9F97830-81B0-42FE-8251-2B0600DFF556}" sibTransId="{9782B661-2918-4D38-8F0B-5DFE3F758B39}"/>
    <dgm:cxn modelId="{E284984A-A02E-41E2-82B6-859E85988E71}" type="presOf" srcId="{BD6E64DF-860F-498C-990C-6055490AF907}" destId="{C0DC3C4E-C3E0-455D-82CA-138162234710}" srcOrd="0" destOrd="1" presId="urn:microsoft.com/office/officeart/2005/8/layout/bList2"/>
    <dgm:cxn modelId="{790937D9-B87D-4870-93FA-E5D6EB0C72E4}" srcId="{B129234E-3B72-42BA-A032-BFAB5BD7A158}" destId="{F1160D7C-F862-4E31-817A-A05F007BBC2B}" srcOrd="0" destOrd="0" parTransId="{D65B5938-6A45-453F-B8FE-4AD9CB335AD0}" sibTransId="{CC48AE4B-BAFF-42E3-AAB9-B544053B100B}"/>
    <dgm:cxn modelId="{58601F58-3F50-495C-B449-06DFB4B2DC0E}" type="presOf" srcId="{A6262100-77EE-49C8-9C50-9A95BCE6462B}" destId="{3A85896E-2C75-4E10-806F-3BBABBEF9122}" srcOrd="0" destOrd="0" presId="urn:microsoft.com/office/officeart/2005/8/layout/bList2"/>
    <dgm:cxn modelId="{0D034F68-C3EA-4E53-B0D1-1309C7722906}" srcId="{0A02A035-E576-47D4-B536-C86ACB9BF2D5}" destId="{B129234E-3B72-42BA-A032-BFAB5BD7A158}" srcOrd="1" destOrd="0" parTransId="{28A9D283-6FF5-43D9-9D1D-11BDCBB3FE5F}" sibTransId="{8321C15B-BCD6-4B88-8FF6-5B21566B1B71}"/>
    <dgm:cxn modelId="{30C532ED-ED17-4319-BB5E-029DF64D688B}" type="presOf" srcId="{00B4315D-88BC-4C49-B57F-A8BADB9B2F40}" destId="{4B7E1D53-DC7E-445C-9D20-A2232CB59040}" srcOrd="0" destOrd="4" presId="urn:microsoft.com/office/officeart/2005/8/layout/bList2"/>
    <dgm:cxn modelId="{A2F23C0E-0A7F-49CB-BE9D-CA5D931F24C5}" type="presOf" srcId="{072E2134-90CF-468B-AD1E-1724410FBC83}" destId="{4B7E1D53-DC7E-445C-9D20-A2232CB59040}" srcOrd="0" destOrd="3" presId="urn:microsoft.com/office/officeart/2005/8/layout/bList2"/>
    <dgm:cxn modelId="{CD78ACBA-1C01-438D-8A66-0AB3197BA18D}" srcId="{B129234E-3B72-42BA-A032-BFAB5BD7A158}" destId="{BD6E64DF-860F-498C-990C-6055490AF907}" srcOrd="1" destOrd="0" parTransId="{F917C37D-AE0E-4630-A371-6CEFFFCA1CBA}" sibTransId="{D9DFC2B9-F5F1-4419-A406-C036081C05AD}"/>
    <dgm:cxn modelId="{2323F90B-1AAD-4532-BE8B-B89911547E31}" type="presOf" srcId="{BF35CA67-C880-4547-9188-5930AE3B0F2C}" destId="{C0DC3C4E-C3E0-455D-82CA-138162234710}" srcOrd="0" destOrd="3" presId="urn:microsoft.com/office/officeart/2005/8/layout/bList2"/>
    <dgm:cxn modelId="{96980FFA-C93A-4341-ACFA-CF8194867DED}" srcId="{B129234E-3B72-42BA-A032-BFAB5BD7A158}" destId="{CC8F623D-4E1C-40E6-A940-9620E6BA16FC}" srcOrd="5" destOrd="0" parTransId="{04F2508C-E400-4D58-859C-A556ED5D4168}" sibTransId="{E450F82D-ACAD-47D2-BAF1-DA04DA66001A}"/>
    <dgm:cxn modelId="{DC1F0B27-C34A-4583-AA86-387F5B5BEB5A}" srcId="{A6262100-77EE-49C8-9C50-9A95BCE6462B}" destId="{00B4315D-88BC-4C49-B57F-A8BADB9B2F40}" srcOrd="4" destOrd="0" parTransId="{143383BA-6E87-4F6E-B6DB-3E1E4C5755C4}" sibTransId="{93BBE40F-3E12-4065-BA92-110FEA9E066C}"/>
    <dgm:cxn modelId="{53D1F305-ACA2-453C-8537-88ADAE56C018}" type="presOf" srcId="{B129234E-3B72-42BA-A032-BFAB5BD7A158}" destId="{AD57D072-FD49-4D74-ABF7-0602093ECBD7}" srcOrd="0" destOrd="0" presId="urn:microsoft.com/office/officeart/2005/8/layout/bList2"/>
    <dgm:cxn modelId="{A8279930-F9F2-4197-82E9-89926EBCB7A3}" type="presOf" srcId="{3C34DBEF-EA78-4ABA-99A8-DA1866196521}" destId="{C0DC3C4E-C3E0-455D-82CA-138162234710}" srcOrd="0" destOrd="4" presId="urn:microsoft.com/office/officeart/2005/8/layout/bList2"/>
    <dgm:cxn modelId="{A452EEEE-0C5E-42B9-97A0-3AA0E2A39CF2}" srcId="{A6262100-77EE-49C8-9C50-9A95BCE6462B}" destId="{42B6E7B8-0152-4C9F-B7CA-685A06005C4D}" srcOrd="1" destOrd="0" parTransId="{D0F14E9E-6C5C-4E76-BEDB-CAF283972F38}" sibTransId="{376BCFB4-6C7C-4EA3-AC2C-2E2733A67FCC}"/>
    <dgm:cxn modelId="{8C67BE6B-3FFB-4A6A-988D-44280C34CA54}" srcId="{B129234E-3B72-42BA-A032-BFAB5BD7A158}" destId="{49BB904B-93D4-47CA-A604-CDFA344A3D86}" srcOrd="8" destOrd="0" parTransId="{6C994669-898B-4FDE-81FA-1D62CE841B56}" sibTransId="{382AE3BE-F691-4E79-A279-54A37B978391}"/>
    <dgm:cxn modelId="{1E2CD4FD-0EE6-4A5A-BD86-8389F96E5041}" srcId="{A6262100-77EE-49C8-9C50-9A95BCE6462B}" destId="{9922EBF5-B62F-4407-9150-13DFA4F05C83}" srcOrd="2" destOrd="0" parTransId="{48024F39-AAE0-434D-A4EC-2EDFA2120E5F}" sibTransId="{175ADDDA-6799-40F0-85E8-EA2189977669}"/>
    <dgm:cxn modelId="{597103CF-C148-4063-A36C-14D8ECD59C6D}" type="presOf" srcId="{9922EBF5-B62F-4407-9150-13DFA4F05C83}" destId="{4B7E1D53-DC7E-445C-9D20-A2232CB59040}" srcOrd="0" destOrd="2" presId="urn:microsoft.com/office/officeart/2005/8/layout/bList2"/>
    <dgm:cxn modelId="{3020238E-1C74-4354-B39F-26902AC60641}" type="presOf" srcId="{0A02A035-E576-47D4-B536-C86ACB9BF2D5}" destId="{2A5DC4E2-E1EF-4D22-827B-B827D4331EE2}" srcOrd="0" destOrd="0" presId="urn:microsoft.com/office/officeart/2005/8/layout/bList2"/>
    <dgm:cxn modelId="{49F6F7BB-3827-451C-AD32-C7AB7E1D20F7}" type="presOf" srcId="{2A71D2C1-952B-4E1A-B963-89576169BD31}" destId="{4B7E1D53-DC7E-445C-9D20-A2232CB59040}" srcOrd="0" destOrd="0" presId="urn:microsoft.com/office/officeart/2005/8/layout/bList2"/>
    <dgm:cxn modelId="{08CB03E4-D02C-4986-A1FD-48203FA7DF6A}" type="presParOf" srcId="{2A5DC4E2-E1EF-4D22-827B-B827D4331EE2}" destId="{B96E5343-BEE0-4A17-9699-7A50071A2B16}" srcOrd="0" destOrd="0" presId="urn:microsoft.com/office/officeart/2005/8/layout/bList2"/>
    <dgm:cxn modelId="{C9BDA355-1DC4-4D20-A92A-63ADE4348E04}" type="presParOf" srcId="{B96E5343-BEE0-4A17-9699-7A50071A2B16}" destId="{4B7E1D53-DC7E-445C-9D20-A2232CB59040}" srcOrd="0" destOrd="0" presId="urn:microsoft.com/office/officeart/2005/8/layout/bList2"/>
    <dgm:cxn modelId="{AD72A9A0-7FBD-4AE5-B9F9-656D4F3AFB12}" type="presParOf" srcId="{B96E5343-BEE0-4A17-9699-7A50071A2B16}" destId="{3A85896E-2C75-4E10-806F-3BBABBEF9122}" srcOrd="1" destOrd="0" presId="urn:microsoft.com/office/officeart/2005/8/layout/bList2"/>
    <dgm:cxn modelId="{FF634D0D-4BE5-4BF5-A375-4AC4E39752DD}" type="presParOf" srcId="{B96E5343-BEE0-4A17-9699-7A50071A2B16}" destId="{B2545FAA-45D0-4497-9BAE-40AAB5E11AB4}" srcOrd="2" destOrd="0" presId="urn:microsoft.com/office/officeart/2005/8/layout/bList2"/>
    <dgm:cxn modelId="{3D3DE45C-9317-4B11-B307-CC46B670F5CA}" type="presParOf" srcId="{B96E5343-BEE0-4A17-9699-7A50071A2B16}" destId="{E93BAEB7-BEBC-49DA-B70E-A1FA33B19109}" srcOrd="3" destOrd="0" presId="urn:microsoft.com/office/officeart/2005/8/layout/bList2"/>
    <dgm:cxn modelId="{2AD19357-B2D9-4305-9257-106A14159DE9}" type="presParOf" srcId="{2A5DC4E2-E1EF-4D22-827B-B827D4331EE2}" destId="{554544A5-0FFE-454C-A16B-32FC32589AFD}" srcOrd="1" destOrd="0" presId="urn:microsoft.com/office/officeart/2005/8/layout/bList2"/>
    <dgm:cxn modelId="{22C138A4-1229-4426-B822-9B2FBA32E858}" type="presParOf" srcId="{2A5DC4E2-E1EF-4D22-827B-B827D4331EE2}" destId="{9C22097B-1661-41D7-9F6D-04E79E9ABDD6}" srcOrd="2" destOrd="0" presId="urn:microsoft.com/office/officeart/2005/8/layout/bList2"/>
    <dgm:cxn modelId="{DE857FE2-8258-476E-A531-6673E4B61FC0}" type="presParOf" srcId="{9C22097B-1661-41D7-9F6D-04E79E9ABDD6}" destId="{C0DC3C4E-C3E0-455D-82CA-138162234710}" srcOrd="0" destOrd="0" presId="urn:microsoft.com/office/officeart/2005/8/layout/bList2"/>
    <dgm:cxn modelId="{3F63C65A-AFE3-4604-8810-1D7CF54D3221}" type="presParOf" srcId="{9C22097B-1661-41D7-9F6D-04E79E9ABDD6}" destId="{AD57D072-FD49-4D74-ABF7-0602093ECBD7}" srcOrd="1" destOrd="0" presId="urn:microsoft.com/office/officeart/2005/8/layout/bList2"/>
    <dgm:cxn modelId="{528E32AA-9EEB-4DEE-B635-7357D441D89E}" type="presParOf" srcId="{9C22097B-1661-41D7-9F6D-04E79E9ABDD6}" destId="{B7250181-447F-4A02-88B4-58D1FBD97142}" srcOrd="2" destOrd="0" presId="urn:microsoft.com/office/officeart/2005/8/layout/bList2"/>
    <dgm:cxn modelId="{8EE33527-4BCC-46D5-B9D8-9A3DECF68CA1}" type="presParOf" srcId="{9C22097B-1661-41D7-9F6D-04E79E9ABDD6}" destId="{86A8E487-ED1A-43BB-9E62-3AEEEAA48BDA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A02A035-E576-47D4-B536-C86ACB9BF2D5}" type="doc">
      <dgm:prSet loTypeId="urn:microsoft.com/office/officeart/2005/8/layout/bList2" loCatId="list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A6262100-77EE-49C8-9C50-9A95BCE6462B}">
      <dgm:prSet phldrT="[Texto]" custT="1"/>
      <dgm:spPr/>
      <dgm:t>
        <a:bodyPr/>
        <a:lstStyle/>
        <a:p>
          <a:pPr algn="l"/>
          <a:r>
            <a:rPr lang="es-ES" sz="3100" dirty="0"/>
            <a:t>Redes Locales.</a:t>
          </a:r>
        </a:p>
      </dgm:t>
    </dgm:pt>
    <dgm:pt modelId="{460F3073-C079-4071-9A41-FE23D8320F0B}" type="parTrans" cxnId="{E1A2AF09-125F-48CB-B340-8406AC355FEC}">
      <dgm:prSet/>
      <dgm:spPr/>
      <dgm:t>
        <a:bodyPr/>
        <a:lstStyle/>
        <a:p>
          <a:endParaRPr lang="es-ES"/>
        </a:p>
      </dgm:t>
    </dgm:pt>
    <dgm:pt modelId="{55A2C691-D605-4AFA-9E68-C5C875FDF33F}" type="sibTrans" cxnId="{E1A2AF09-125F-48CB-B340-8406AC355FEC}">
      <dgm:prSet/>
      <dgm:spPr/>
      <dgm:t>
        <a:bodyPr/>
        <a:lstStyle/>
        <a:p>
          <a:endParaRPr lang="es-ES"/>
        </a:p>
      </dgm:t>
    </dgm:pt>
    <dgm:pt modelId="{2A71D2C1-952B-4E1A-B963-89576169BD31}">
      <dgm:prSet phldrT="[Texto]" custT="1"/>
      <dgm:spPr/>
      <dgm:t>
        <a:bodyPr/>
        <a:lstStyle/>
        <a:p>
          <a:r>
            <a:rPr lang="es-ES" sz="1700" b="0" dirty="0">
              <a:solidFill>
                <a:schemeClr val="accent1">
                  <a:lumMod val="50000"/>
                </a:schemeClr>
              </a:solidFill>
            </a:rPr>
            <a:t>Diseñar el mapa físico de una red.</a:t>
          </a:r>
        </a:p>
      </dgm:t>
    </dgm:pt>
    <dgm:pt modelId="{F5B62441-65A9-4275-92B9-A52BCA1B86F9}" type="parTrans" cxnId="{9C27E401-73D1-4A5B-A885-FCCCE1DABF60}">
      <dgm:prSet/>
      <dgm:spPr/>
      <dgm:t>
        <a:bodyPr/>
        <a:lstStyle/>
        <a:p>
          <a:endParaRPr lang="es-ES"/>
        </a:p>
      </dgm:t>
    </dgm:pt>
    <dgm:pt modelId="{E0BD8E41-AC08-40D5-9B2E-73524080EA85}" type="sibTrans" cxnId="{9C27E401-73D1-4A5B-A885-FCCCE1DABF60}">
      <dgm:prSet/>
      <dgm:spPr/>
      <dgm:t>
        <a:bodyPr/>
        <a:lstStyle/>
        <a:p>
          <a:endParaRPr lang="es-ES"/>
        </a:p>
      </dgm:t>
    </dgm:pt>
    <dgm:pt modelId="{8CA108DA-82C5-41EE-BAF5-0775E6F98DA2}">
      <dgm:prSet phldrT="[Texto]" custT="1"/>
      <dgm:spPr/>
      <dgm:t>
        <a:bodyPr/>
        <a:lstStyle/>
        <a:p>
          <a:r>
            <a:rPr lang="es-ES" sz="1700" b="0" dirty="0">
              <a:solidFill>
                <a:schemeClr val="accent1">
                  <a:lumMod val="50000"/>
                </a:schemeClr>
              </a:solidFill>
            </a:rPr>
            <a:t>Conocer y utilizar los elementos necesarios para construir una red local.</a:t>
          </a:r>
        </a:p>
      </dgm:t>
    </dgm:pt>
    <dgm:pt modelId="{317D082B-7900-454E-95B3-E7F7BAB6C925}" type="parTrans" cxnId="{69578887-E853-45FC-ACE0-7D39A9403923}">
      <dgm:prSet/>
      <dgm:spPr/>
      <dgm:t>
        <a:bodyPr/>
        <a:lstStyle/>
        <a:p>
          <a:endParaRPr lang="es-ES"/>
        </a:p>
      </dgm:t>
    </dgm:pt>
    <dgm:pt modelId="{F97C2802-A474-49A1-A954-F02DC8313658}" type="sibTrans" cxnId="{69578887-E853-45FC-ACE0-7D39A9403923}">
      <dgm:prSet/>
      <dgm:spPr/>
      <dgm:t>
        <a:bodyPr/>
        <a:lstStyle/>
        <a:p>
          <a:endParaRPr lang="es-ES"/>
        </a:p>
      </dgm:t>
    </dgm:pt>
    <dgm:pt modelId="{02F5EE36-3965-41DC-9A25-CBEDD8F7D231}">
      <dgm:prSet phldrT="[Texto]" custT="1"/>
      <dgm:spPr/>
      <dgm:t>
        <a:bodyPr/>
        <a:lstStyle/>
        <a:p>
          <a:r>
            <a:rPr lang="es-ES" sz="1700" b="0" dirty="0">
              <a:solidFill>
                <a:schemeClr val="accent1">
                  <a:lumMod val="50000"/>
                </a:schemeClr>
              </a:solidFill>
            </a:rPr>
            <a:t>Construir cableado de red.</a:t>
          </a:r>
        </a:p>
      </dgm:t>
    </dgm:pt>
    <dgm:pt modelId="{C5AB6AB9-887A-4F39-A18C-FFBE0759947D}" type="parTrans" cxnId="{D158361C-C2E4-4733-B557-8CB4C751C92F}">
      <dgm:prSet/>
      <dgm:spPr/>
      <dgm:t>
        <a:bodyPr/>
        <a:lstStyle/>
        <a:p>
          <a:endParaRPr lang="es-ES"/>
        </a:p>
      </dgm:t>
    </dgm:pt>
    <dgm:pt modelId="{730031D2-E9C1-4035-B660-E2C6301FBCDB}" type="sibTrans" cxnId="{D158361C-C2E4-4733-B557-8CB4C751C92F}">
      <dgm:prSet/>
      <dgm:spPr/>
      <dgm:t>
        <a:bodyPr/>
        <a:lstStyle/>
        <a:p>
          <a:endParaRPr lang="es-ES"/>
        </a:p>
      </dgm:t>
    </dgm:pt>
    <dgm:pt modelId="{F57456E3-C0C1-4F9C-9422-5A8659F21790}">
      <dgm:prSet phldrT="[Texto]" custT="1"/>
      <dgm:spPr/>
      <dgm:t>
        <a:bodyPr/>
        <a:lstStyle/>
        <a:p>
          <a:r>
            <a:rPr lang="es-ES" sz="1700" b="0" dirty="0">
              <a:solidFill>
                <a:schemeClr val="accent1">
                  <a:lumMod val="50000"/>
                </a:schemeClr>
              </a:solidFill>
            </a:rPr>
            <a:t>Encontrar y resolver los problemas de comunicación en una red.</a:t>
          </a:r>
        </a:p>
      </dgm:t>
    </dgm:pt>
    <dgm:pt modelId="{7B371C6B-2E89-4959-AAC3-177B732CEEDA}" type="parTrans" cxnId="{D14C5B5D-6DA3-491C-9030-CC9470DBC2D6}">
      <dgm:prSet/>
      <dgm:spPr/>
      <dgm:t>
        <a:bodyPr/>
        <a:lstStyle/>
        <a:p>
          <a:endParaRPr lang="es-ES"/>
        </a:p>
      </dgm:t>
    </dgm:pt>
    <dgm:pt modelId="{B7F05718-3468-44FF-ABA2-A479C99F154B}" type="sibTrans" cxnId="{D14C5B5D-6DA3-491C-9030-CC9470DBC2D6}">
      <dgm:prSet/>
      <dgm:spPr/>
      <dgm:t>
        <a:bodyPr/>
        <a:lstStyle/>
        <a:p>
          <a:endParaRPr lang="es-ES"/>
        </a:p>
      </dgm:t>
    </dgm:pt>
    <dgm:pt modelId="{68E14B54-4A6C-41FB-83AE-4F08D66C585F}">
      <dgm:prSet phldrT="[Texto]" custT="1"/>
      <dgm:spPr/>
      <dgm:t>
        <a:bodyPr/>
        <a:lstStyle/>
        <a:p>
          <a:r>
            <a:rPr lang="es-ES" sz="1700" b="0" dirty="0">
              <a:solidFill>
                <a:schemeClr val="accent1">
                  <a:lumMod val="50000"/>
                </a:schemeClr>
              </a:solidFill>
            </a:rPr>
            <a:t>Montar una red local cableada o </a:t>
          </a:r>
          <a:r>
            <a:rPr lang="es-ES" sz="1700" b="0" dirty="0" err="1">
              <a:solidFill>
                <a:schemeClr val="accent1">
                  <a:lumMod val="50000"/>
                </a:schemeClr>
              </a:solidFill>
            </a:rPr>
            <a:t>wifi</a:t>
          </a:r>
          <a:r>
            <a:rPr lang="es-ES" sz="1700" b="0" dirty="0">
              <a:solidFill>
                <a:schemeClr val="accent1">
                  <a:lumMod val="50000"/>
                </a:schemeClr>
              </a:solidFill>
            </a:rPr>
            <a:t>.</a:t>
          </a:r>
        </a:p>
      </dgm:t>
    </dgm:pt>
    <dgm:pt modelId="{F999431B-23AA-4795-88EB-6DF0232B3DE4}" type="parTrans" cxnId="{BAD0A3A0-4A26-414D-AC76-ABDCFF27C437}">
      <dgm:prSet/>
      <dgm:spPr/>
      <dgm:t>
        <a:bodyPr/>
        <a:lstStyle/>
        <a:p>
          <a:endParaRPr lang="es-ES"/>
        </a:p>
      </dgm:t>
    </dgm:pt>
    <dgm:pt modelId="{B293DF72-9441-449F-9C50-348ECB57DDB9}" type="sibTrans" cxnId="{BAD0A3A0-4A26-414D-AC76-ABDCFF27C437}">
      <dgm:prSet/>
      <dgm:spPr/>
      <dgm:t>
        <a:bodyPr/>
        <a:lstStyle/>
        <a:p>
          <a:endParaRPr lang="es-ES"/>
        </a:p>
      </dgm:t>
    </dgm:pt>
    <dgm:pt modelId="{0496D9CA-6392-4825-A39B-BF550589999B}">
      <dgm:prSet phldrT="[Texto]" custT="1"/>
      <dgm:spPr/>
      <dgm:t>
        <a:bodyPr/>
        <a:lstStyle/>
        <a:p>
          <a:r>
            <a:rPr lang="es-ES" sz="1700" b="0" dirty="0">
              <a:solidFill>
                <a:schemeClr val="accent1">
                  <a:lumMod val="50000"/>
                </a:schemeClr>
              </a:solidFill>
            </a:rPr>
            <a:t>Elaborar la documentación relativa a la red de la empresa.</a:t>
          </a:r>
        </a:p>
      </dgm:t>
    </dgm:pt>
    <dgm:pt modelId="{896404D7-A86B-4E3A-AB9F-64FBE332D206}" type="parTrans" cxnId="{B314ABCA-973E-40BE-A396-268BAC165BF3}">
      <dgm:prSet/>
      <dgm:spPr/>
      <dgm:t>
        <a:bodyPr/>
        <a:lstStyle/>
        <a:p>
          <a:endParaRPr lang="es-ES"/>
        </a:p>
      </dgm:t>
    </dgm:pt>
    <dgm:pt modelId="{2D9050C3-82E8-4D40-9A68-5F30E6784880}" type="sibTrans" cxnId="{B314ABCA-973E-40BE-A396-268BAC165BF3}">
      <dgm:prSet/>
      <dgm:spPr/>
      <dgm:t>
        <a:bodyPr/>
        <a:lstStyle/>
        <a:p>
          <a:endParaRPr lang="es-ES"/>
        </a:p>
      </dgm:t>
    </dgm:pt>
    <dgm:pt modelId="{A3F8B050-C9A8-413F-B9D7-8D12DB085E5E}">
      <dgm:prSet phldrT="[Texto]" custT="1"/>
      <dgm:spPr/>
      <dgm:t>
        <a:bodyPr/>
        <a:lstStyle/>
        <a:p>
          <a:r>
            <a:rPr lang="es-ES" sz="1700" b="0" dirty="0">
              <a:solidFill>
                <a:schemeClr val="accent1">
                  <a:lumMod val="50000"/>
                </a:schemeClr>
              </a:solidFill>
            </a:rPr>
            <a:t>Conocer los dispositivos inalámbricos.</a:t>
          </a:r>
        </a:p>
      </dgm:t>
    </dgm:pt>
    <dgm:pt modelId="{F04112C2-ACE2-4750-A08C-3AD321F715D7}" type="parTrans" cxnId="{D9B89F70-D765-4016-B359-A2E9CFFD5D6F}">
      <dgm:prSet/>
      <dgm:spPr/>
      <dgm:t>
        <a:bodyPr/>
        <a:lstStyle/>
        <a:p>
          <a:endParaRPr lang="es-ES"/>
        </a:p>
      </dgm:t>
    </dgm:pt>
    <dgm:pt modelId="{12E8A913-9010-4F9A-9510-E5032DDF493D}" type="sibTrans" cxnId="{D9B89F70-D765-4016-B359-A2E9CFFD5D6F}">
      <dgm:prSet/>
      <dgm:spPr/>
      <dgm:t>
        <a:bodyPr/>
        <a:lstStyle/>
        <a:p>
          <a:endParaRPr lang="es-ES"/>
        </a:p>
      </dgm:t>
    </dgm:pt>
    <dgm:pt modelId="{3555D525-BB08-4518-ACC3-A4C62921F677}">
      <dgm:prSet phldrT="[Texto]"/>
      <dgm:spPr/>
      <dgm:t>
        <a:bodyPr/>
        <a:lstStyle/>
        <a:p>
          <a:r>
            <a:rPr lang="es-ES" dirty="0"/>
            <a:t>Aplicaciones Ofimáticas.</a:t>
          </a:r>
        </a:p>
      </dgm:t>
    </dgm:pt>
    <dgm:pt modelId="{968EFD4C-5C63-42B5-AA81-409D3D471187}" type="parTrans" cxnId="{E5C714B1-38AB-429E-A3FF-0FC5B49059A7}">
      <dgm:prSet/>
      <dgm:spPr/>
      <dgm:t>
        <a:bodyPr/>
        <a:lstStyle/>
        <a:p>
          <a:endParaRPr lang="es-ES"/>
        </a:p>
      </dgm:t>
    </dgm:pt>
    <dgm:pt modelId="{8B0298C8-B164-4EE9-8B7D-F72538695EE5}" type="sibTrans" cxnId="{E5C714B1-38AB-429E-A3FF-0FC5B49059A7}">
      <dgm:prSet/>
      <dgm:spPr/>
      <dgm:t>
        <a:bodyPr/>
        <a:lstStyle/>
        <a:p>
          <a:endParaRPr lang="es-ES"/>
        </a:p>
      </dgm:t>
    </dgm:pt>
    <dgm:pt modelId="{AEA3BD7B-93FC-417F-8BE2-6F62F9175437}">
      <dgm:prSet phldrT="[Texto]"/>
      <dgm:spPr/>
      <dgm:t>
        <a:bodyPr/>
        <a:lstStyle/>
        <a:p>
          <a:r>
            <a:rPr lang="es-ES" b="0" dirty="0">
              <a:solidFill>
                <a:schemeClr val="accent1">
                  <a:lumMod val="50000"/>
                </a:schemeClr>
              </a:solidFill>
            </a:rPr>
            <a:t>Instalar y actualizar aplicaciones ofimáticas.</a:t>
          </a:r>
        </a:p>
      </dgm:t>
    </dgm:pt>
    <dgm:pt modelId="{DA2A309D-6894-47B6-8AB7-2EAA3F03B0BD}" type="parTrans" cxnId="{1356F1EF-2A75-4F61-ABC9-7141AB8C0854}">
      <dgm:prSet/>
      <dgm:spPr/>
      <dgm:t>
        <a:bodyPr/>
        <a:lstStyle/>
        <a:p>
          <a:endParaRPr lang="es-ES"/>
        </a:p>
      </dgm:t>
    </dgm:pt>
    <dgm:pt modelId="{80431302-EC20-4F50-B3C8-3F79E284A276}" type="sibTrans" cxnId="{1356F1EF-2A75-4F61-ABC9-7141AB8C0854}">
      <dgm:prSet/>
      <dgm:spPr/>
      <dgm:t>
        <a:bodyPr/>
        <a:lstStyle/>
        <a:p>
          <a:endParaRPr lang="es-ES"/>
        </a:p>
      </dgm:t>
    </dgm:pt>
    <dgm:pt modelId="{BDC3D8DB-3C95-4E40-B7F4-017740BE4452}">
      <dgm:prSet phldrT="[Texto]"/>
      <dgm:spPr/>
      <dgm:t>
        <a:bodyPr/>
        <a:lstStyle/>
        <a:p>
          <a:r>
            <a:rPr lang="es-ES" b="0" dirty="0">
              <a:solidFill>
                <a:schemeClr val="accent1">
                  <a:lumMod val="50000"/>
                </a:schemeClr>
              </a:solidFill>
            </a:rPr>
            <a:t>Elaborar documentos y plantillas necesarias para la empresa.</a:t>
          </a:r>
        </a:p>
      </dgm:t>
    </dgm:pt>
    <dgm:pt modelId="{3DB82155-4663-4E26-9D4B-37F6447466ED}" type="parTrans" cxnId="{BBBA8780-0BA6-4C98-B50F-9B21733C0C43}">
      <dgm:prSet/>
      <dgm:spPr/>
      <dgm:t>
        <a:bodyPr/>
        <a:lstStyle/>
        <a:p>
          <a:endParaRPr lang="es-ES"/>
        </a:p>
      </dgm:t>
    </dgm:pt>
    <dgm:pt modelId="{D9385B2C-0EC1-4A50-ACE6-15C390554932}" type="sibTrans" cxnId="{BBBA8780-0BA6-4C98-B50F-9B21733C0C43}">
      <dgm:prSet/>
      <dgm:spPr/>
      <dgm:t>
        <a:bodyPr/>
        <a:lstStyle/>
        <a:p>
          <a:endParaRPr lang="es-ES"/>
        </a:p>
      </dgm:t>
    </dgm:pt>
    <dgm:pt modelId="{2D6E7727-3C95-46E7-9D96-7BBDEDB60558}">
      <dgm:prSet phldrT="[Texto]"/>
      <dgm:spPr/>
      <dgm:t>
        <a:bodyPr/>
        <a:lstStyle/>
        <a:p>
          <a:r>
            <a:rPr lang="es-ES" b="0" dirty="0">
              <a:solidFill>
                <a:schemeClr val="accent1">
                  <a:lumMod val="50000"/>
                </a:schemeClr>
              </a:solidFill>
            </a:rPr>
            <a:t>Elaborar hojas de cálculo para la contabilidad y funcionamiento de una empresa.</a:t>
          </a:r>
        </a:p>
      </dgm:t>
    </dgm:pt>
    <dgm:pt modelId="{878322B8-0CBE-4AAC-994D-AB587BBAEBB3}" type="parTrans" cxnId="{85EEEF8E-F887-46A7-9FDD-28CE4B23E3C9}">
      <dgm:prSet/>
      <dgm:spPr/>
      <dgm:t>
        <a:bodyPr/>
        <a:lstStyle/>
        <a:p>
          <a:endParaRPr lang="es-ES"/>
        </a:p>
      </dgm:t>
    </dgm:pt>
    <dgm:pt modelId="{5A5F67D4-DBD3-4886-8FE5-B6DB9202A48F}" type="sibTrans" cxnId="{85EEEF8E-F887-46A7-9FDD-28CE4B23E3C9}">
      <dgm:prSet/>
      <dgm:spPr/>
      <dgm:t>
        <a:bodyPr/>
        <a:lstStyle/>
        <a:p>
          <a:endParaRPr lang="es-ES"/>
        </a:p>
      </dgm:t>
    </dgm:pt>
    <dgm:pt modelId="{19227DEE-F5C8-4DC6-A75E-B949995CCF2B}">
      <dgm:prSet phldrT="[Texto]"/>
      <dgm:spPr/>
      <dgm:t>
        <a:bodyPr/>
        <a:lstStyle/>
        <a:p>
          <a:r>
            <a:rPr lang="es-ES" b="0" dirty="0">
              <a:solidFill>
                <a:schemeClr val="accent1">
                  <a:lumMod val="50000"/>
                </a:schemeClr>
              </a:solidFill>
            </a:rPr>
            <a:t>Diseñar Bases de datos.</a:t>
          </a:r>
        </a:p>
      </dgm:t>
    </dgm:pt>
    <dgm:pt modelId="{280FF83D-6027-4964-9086-BE3452936E23}" type="parTrans" cxnId="{E3696124-3332-4F15-A713-BE8F0D7B5B4C}">
      <dgm:prSet/>
      <dgm:spPr/>
      <dgm:t>
        <a:bodyPr/>
        <a:lstStyle/>
        <a:p>
          <a:endParaRPr lang="es-ES"/>
        </a:p>
      </dgm:t>
    </dgm:pt>
    <dgm:pt modelId="{D599EF29-934F-487C-B595-6B1F78804FC5}" type="sibTrans" cxnId="{E3696124-3332-4F15-A713-BE8F0D7B5B4C}">
      <dgm:prSet/>
      <dgm:spPr/>
      <dgm:t>
        <a:bodyPr/>
        <a:lstStyle/>
        <a:p>
          <a:endParaRPr lang="es-ES"/>
        </a:p>
      </dgm:t>
    </dgm:pt>
    <dgm:pt modelId="{4D00C07C-BA04-474F-B6CA-C671024F2F5A}">
      <dgm:prSet phldrT="[Texto]"/>
      <dgm:spPr/>
      <dgm:t>
        <a:bodyPr/>
        <a:lstStyle/>
        <a:p>
          <a:r>
            <a:rPr lang="es-ES" b="0" dirty="0">
              <a:solidFill>
                <a:schemeClr val="accent1">
                  <a:lumMod val="50000"/>
                </a:schemeClr>
              </a:solidFill>
            </a:rPr>
            <a:t>Elaborar y desarrollar proyectos y presentaciones multimedia.</a:t>
          </a:r>
        </a:p>
      </dgm:t>
    </dgm:pt>
    <dgm:pt modelId="{55E4D994-6AFB-4535-82AC-2F52D4589F90}" type="parTrans" cxnId="{CC80CE30-4E26-47A5-9149-2B5B387EE1A3}">
      <dgm:prSet/>
      <dgm:spPr/>
      <dgm:t>
        <a:bodyPr/>
        <a:lstStyle/>
        <a:p>
          <a:endParaRPr lang="es-ES"/>
        </a:p>
      </dgm:t>
    </dgm:pt>
    <dgm:pt modelId="{4E655386-632B-40DC-9C62-680450BF343F}" type="sibTrans" cxnId="{CC80CE30-4E26-47A5-9149-2B5B387EE1A3}">
      <dgm:prSet/>
      <dgm:spPr/>
      <dgm:t>
        <a:bodyPr/>
        <a:lstStyle/>
        <a:p>
          <a:endParaRPr lang="es-ES"/>
        </a:p>
      </dgm:t>
    </dgm:pt>
    <dgm:pt modelId="{B78518A1-831D-4A78-9596-B82C3AEA5BBE}">
      <dgm:prSet phldrT="[Texto]"/>
      <dgm:spPr/>
      <dgm:t>
        <a:bodyPr/>
        <a:lstStyle/>
        <a:p>
          <a:r>
            <a:rPr lang="es-ES" b="0" dirty="0">
              <a:solidFill>
                <a:schemeClr val="accent1">
                  <a:lumMod val="50000"/>
                </a:schemeClr>
              </a:solidFill>
            </a:rPr>
            <a:t>Elaborar proyectos con video digital. </a:t>
          </a:r>
        </a:p>
      </dgm:t>
    </dgm:pt>
    <dgm:pt modelId="{07ACAD87-654F-46FC-BB34-F0B083F8D4F8}" type="parTrans" cxnId="{BB2280AF-0684-4518-8581-D24849945D86}">
      <dgm:prSet/>
      <dgm:spPr/>
      <dgm:t>
        <a:bodyPr/>
        <a:lstStyle/>
        <a:p>
          <a:endParaRPr lang="es-ES"/>
        </a:p>
      </dgm:t>
    </dgm:pt>
    <dgm:pt modelId="{0BBB6C2A-3055-4691-854C-980781E027C9}" type="sibTrans" cxnId="{BB2280AF-0684-4518-8581-D24849945D86}">
      <dgm:prSet/>
      <dgm:spPr/>
      <dgm:t>
        <a:bodyPr/>
        <a:lstStyle/>
        <a:p>
          <a:endParaRPr lang="es-ES"/>
        </a:p>
      </dgm:t>
    </dgm:pt>
    <dgm:pt modelId="{2A5DC4E2-E1EF-4D22-827B-B827D4331EE2}" type="pres">
      <dgm:prSet presAssocID="{0A02A035-E576-47D4-B536-C86ACB9BF2D5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B96E5343-BEE0-4A17-9699-7A50071A2B16}" type="pres">
      <dgm:prSet presAssocID="{A6262100-77EE-49C8-9C50-9A95BCE6462B}" presName="compNode" presStyleCnt="0"/>
      <dgm:spPr/>
    </dgm:pt>
    <dgm:pt modelId="{4B7E1D53-DC7E-445C-9D20-A2232CB59040}" type="pres">
      <dgm:prSet presAssocID="{A6262100-77EE-49C8-9C50-9A95BCE6462B}" presName="childRect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A85896E-2C75-4E10-806F-3BBABBEF9122}" type="pres">
      <dgm:prSet presAssocID="{A6262100-77EE-49C8-9C50-9A95BCE6462B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2545FAA-45D0-4497-9BAE-40AAB5E11AB4}" type="pres">
      <dgm:prSet presAssocID="{A6262100-77EE-49C8-9C50-9A95BCE6462B}" presName="parentRect" presStyleLbl="alignNode1" presStyleIdx="0" presStyleCnt="2"/>
      <dgm:spPr/>
      <dgm:t>
        <a:bodyPr/>
        <a:lstStyle/>
        <a:p>
          <a:endParaRPr lang="es-ES"/>
        </a:p>
      </dgm:t>
    </dgm:pt>
    <dgm:pt modelId="{E93BAEB7-BEBC-49DA-B70E-A1FA33B19109}" type="pres">
      <dgm:prSet presAssocID="{A6262100-77EE-49C8-9C50-9A95BCE6462B}" presName="adorn" presStyleLbl="fgAccFollowNode1" presStyleIdx="0" presStyleCnt="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13730E0C-A84A-40FE-B3AE-0AE2837389F0}" type="pres">
      <dgm:prSet presAssocID="{55A2C691-D605-4AFA-9E68-C5C875FDF33F}" presName="sibTrans" presStyleLbl="sibTrans2D1" presStyleIdx="0" presStyleCnt="0"/>
      <dgm:spPr/>
      <dgm:t>
        <a:bodyPr/>
        <a:lstStyle/>
        <a:p>
          <a:endParaRPr lang="es-ES"/>
        </a:p>
      </dgm:t>
    </dgm:pt>
    <dgm:pt modelId="{6301CC0D-6CD4-4DFD-A466-5117D6CA7D8B}" type="pres">
      <dgm:prSet presAssocID="{3555D525-BB08-4518-ACC3-A4C62921F677}" presName="compNode" presStyleCnt="0"/>
      <dgm:spPr/>
    </dgm:pt>
    <dgm:pt modelId="{693D65E0-61CD-4E78-BC3E-4ED9C78FAD89}" type="pres">
      <dgm:prSet presAssocID="{3555D525-BB08-4518-ACC3-A4C62921F677}" presName="childRect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2358FD3-882A-4473-B522-8FD27CD726FA}" type="pres">
      <dgm:prSet presAssocID="{3555D525-BB08-4518-ACC3-A4C62921F677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572277A-D43D-493D-B936-95B5420978BC}" type="pres">
      <dgm:prSet presAssocID="{3555D525-BB08-4518-ACC3-A4C62921F677}" presName="parentRect" presStyleLbl="alignNode1" presStyleIdx="1" presStyleCnt="2"/>
      <dgm:spPr/>
      <dgm:t>
        <a:bodyPr/>
        <a:lstStyle/>
        <a:p>
          <a:endParaRPr lang="es-ES"/>
        </a:p>
      </dgm:t>
    </dgm:pt>
    <dgm:pt modelId="{1A9A7DD8-BA98-4BDF-B144-530FB4AA27F8}" type="pres">
      <dgm:prSet presAssocID="{3555D525-BB08-4518-ACC3-A4C62921F677}" presName="adorn" presStyleLbl="fgAccFollowNod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</dgm:pt>
  </dgm:ptLst>
  <dgm:cxnLst>
    <dgm:cxn modelId="{E5C714B1-38AB-429E-A3FF-0FC5B49059A7}" srcId="{0A02A035-E576-47D4-B536-C86ACB9BF2D5}" destId="{3555D525-BB08-4518-ACC3-A4C62921F677}" srcOrd="1" destOrd="0" parTransId="{968EFD4C-5C63-42B5-AA81-409D3D471187}" sibTransId="{8B0298C8-B164-4EE9-8B7D-F72538695EE5}"/>
    <dgm:cxn modelId="{400B7331-10B0-48F8-9A2C-CB6EF5EA74B4}" type="presOf" srcId="{02F5EE36-3965-41DC-9A25-CBEDD8F7D231}" destId="{4B7E1D53-DC7E-445C-9D20-A2232CB59040}" srcOrd="0" destOrd="2" presId="urn:microsoft.com/office/officeart/2005/8/layout/bList2"/>
    <dgm:cxn modelId="{9A0D80E4-EF55-43E3-A3B6-7149EB8857DA}" type="presOf" srcId="{2D6E7727-3C95-46E7-9D96-7BBDEDB60558}" destId="{693D65E0-61CD-4E78-BC3E-4ED9C78FAD89}" srcOrd="0" destOrd="2" presId="urn:microsoft.com/office/officeart/2005/8/layout/bList2"/>
    <dgm:cxn modelId="{E3696124-3332-4F15-A713-BE8F0D7B5B4C}" srcId="{3555D525-BB08-4518-ACC3-A4C62921F677}" destId="{19227DEE-F5C8-4DC6-A75E-B949995CCF2B}" srcOrd="3" destOrd="0" parTransId="{280FF83D-6027-4964-9086-BE3452936E23}" sibTransId="{D599EF29-934F-487C-B595-6B1F78804FC5}"/>
    <dgm:cxn modelId="{9C27E401-73D1-4A5B-A885-FCCCE1DABF60}" srcId="{A6262100-77EE-49C8-9C50-9A95BCE6462B}" destId="{2A71D2C1-952B-4E1A-B963-89576169BD31}" srcOrd="1" destOrd="0" parTransId="{F5B62441-65A9-4275-92B9-A52BCA1B86F9}" sibTransId="{E0BD8E41-AC08-40D5-9B2E-73524080EA85}"/>
    <dgm:cxn modelId="{B0B20B9E-7A16-421E-948D-ED3733B907EC}" type="presOf" srcId="{68E14B54-4A6C-41FB-83AE-4F08D66C585F}" destId="{4B7E1D53-DC7E-445C-9D20-A2232CB59040}" srcOrd="0" destOrd="5" presId="urn:microsoft.com/office/officeart/2005/8/layout/bList2"/>
    <dgm:cxn modelId="{E008263C-353A-40FF-B977-B826F3F10151}" type="presOf" srcId="{0A02A035-E576-47D4-B536-C86ACB9BF2D5}" destId="{2A5DC4E2-E1EF-4D22-827B-B827D4331EE2}" srcOrd="0" destOrd="0" presId="urn:microsoft.com/office/officeart/2005/8/layout/bList2"/>
    <dgm:cxn modelId="{A38051FD-E87D-4F5E-AABC-864072C024F4}" type="presOf" srcId="{55A2C691-D605-4AFA-9E68-C5C875FDF33F}" destId="{13730E0C-A84A-40FE-B3AE-0AE2837389F0}" srcOrd="0" destOrd="0" presId="urn:microsoft.com/office/officeart/2005/8/layout/bList2"/>
    <dgm:cxn modelId="{BB2280AF-0684-4518-8581-D24849945D86}" srcId="{3555D525-BB08-4518-ACC3-A4C62921F677}" destId="{B78518A1-831D-4A78-9596-B82C3AEA5BBE}" srcOrd="5" destOrd="0" parTransId="{07ACAD87-654F-46FC-BB34-F0B083F8D4F8}" sibTransId="{0BBB6C2A-3055-4691-854C-980781E027C9}"/>
    <dgm:cxn modelId="{BBBA8780-0BA6-4C98-B50F-9B21733C0C43}" srcId="{3555D525-BB08-4518-ACC3-A4C62921F677}" destId="{BDC3D8DB-3C95-4E40-B7F4-017740BE4452}" srcOrd="1" destOrd="0" parTransId="{3DB82155-4663-4E26-9D4B-37F6447466ED}" sibTransId="{D9385B2C-0EC1-4A50-ACE6-15C390554932}"/>
    <dgm:cxn modelId="{DFA2AD65-315D-4B87-8A46-2C316E66DAFE}" type="presOf" srcId="{3555D525-BB08-4518-ACC3-A4C62921F677}" destId="{2572277A-D43D-493D-B936-95B5420978BC}" srcOrd="1" destOrd="0" presId="urn:microsoft.com/office/officeart/2005/8/layout/bList2"/>
    <dgm:cxn modelId="{B379DEB0-B249-45E3-B061-E3C3748628DA}" type="presOf" srcId="{0496D9CA-6392-4825-A39B-BF550589999B}" destId="{4B7E1D53-DC7E-445C-9D20-A2232CB59040}" srcOrd="0" destOrd="6" presId="urn:microsoft.com/office/officeart/2005/8/layout/bList2"/>
    <dgm:cxn modelId="{D14C5B5D-6DA3-491C-9030-CC9470DBC2D6}" srcId="{A6262100-77EE-49C8-9C50-9A95BCE6462B}" destId="{F57456E3-C0C1-4F9C-9422-5A8659F21790}" srcOrd="3" destOrd="0" parTransId="{7B371C6B-2E89-4959-AAC3-177B732CEEDA}" sibTransId="{B7F05718-3468-44FF-ABA2-A479C99F154B}"/>
    <dgm:cxn modelId="{A7515B64-89BF-4B4F-94CA-C29AA9E184AE}" type="presOf" srcId="{B78518A1-831D-4A78-9596-B82C3AEA5BBE}" destId="{693D65E0-61CD-4E78-BC3E-4ED9C78FAD89}" srcOrd="0" destOrd="5" presId="urn:microsoft.com/office/officeart/2005/8/layout/bList2"/>
    <dgm:cxn modelId="{85EEEF8E-F887-46A7-9FDD-28CE4B23E3C9}" srcId="{3555D525-BB08-4518-ACC3-A4C62921F677}" destId="{2D6E7727-3C95-46E7-9D96-7BBDEDB60558}" srcOrd="2" destOrd="0" parTransId="{878322B8-0CBE-4AAC-994D-AB587BBAEBB3}" sibTransId="{5A5F67D4-DBD3-4886-8FE5-B6DB9202A48F}"/>
    <dgm:cxn modelId="{B314ABCA-973E-40BE-A396-268BAC165BF3}" srcId="{A6262100-77EE-49C8-9C50-9A95BCE6462B}" destId="{0496D9CA-6392-4825-A39B-BF550589999B}" srcOrd="6" destOrd="0" parTransId="{896404D7-A86B-4E3A-AB9F-64FBE332D206}" sibTransId="{2D9050C3-82E8-4D40-9A68-5F30E6784880}"/>
    <dgm:cxn modelId="{1356F1EF-2A75-4F61-ABC9-7141AB8C0854}" srcId="{3555D525-BB08-4518-ACC3-A4C62921F677}" destId="{AEA3BD7B-93FC-417F-8BE2-6F62F9175437}" srcOrd="0" destOrd="0" parTransId="{DA2A309D-6894-47B6-8AB7-2EAA3F03B0BD}" sibTransId="{80431302-EC20-4F50-B3C8-3F79E284A276}"/>
    <dgm:cxn modelId="{8B0C5926-A618-495F-ACC4-62F586398152}" type="presOf" srcId="{2A71D2C1-952B-4E1A-B963-89576169BD31}" destId="{4B7E1D53-DC7E-445C-9D20-A2232CB59040}" srcOrd="0" destOrd="1" presId="urn:microsoft.com/office/officeart/2005/8/layout/bList2"/>
    <dgm:cxn modelId="{CC80CE30-4E26-47A5-9149-2B5B387EE1A3}" srcId="{3555D525-BB08-4518-ACC3-A4C62921F677}" destId="{4D00C07C-BA04-474F-B6CA-C671024F2F5A}" srcOrd="4" destOrd="0" parTransId="{55E4D994-6AFB-4535-82AC-2F52D4589F90}" sibTransId="{4E655386-632B-40DC-9C62-680450BF343F}"/>
    <dgm:cxn modelId="{D0350F16-FB8A-4131-9CEC-60961D4C73E2}" type="presOf" srcId="{F57456E3-C0C1-4F9C-9422-5A8659F21790}" destId="{4B7E1D53-DC7E-445C-9D20-A2232CB59040}" srcOrd="0" destOrd="3" presId="urn:microsoft.com/office/officeart/2005/8/layout/bList2"/>
    <dgm:cxn modelId="{D158361C-C2E4-4733-B557-8CB4C751C92F}" srcId="{A6262100-77EE-49C8-9C50-9A95BCE6462B}" destId="{02F5EE36-3965-41DC-9A25-CBEDD8F7D231}" srcOrd="2" destOrd="0" parTransId="{C5AB6AB9-887A-4F39-A18C-FFBE0759947D}" sibTransId="{730031D2-E9C1-4035-B660-E2C6301FBCDB}"/>
    <dgm:cxn modelId="{7AD5D5CF-91D3-47D2-8E4C-FF15104C09E2}" type="presOf" srcId="{19227DEE-F5C8-4DC6-A75E-B949995CCF2B}" destId="{693D65E0-61CD-4E78-BC3E-4ED9C78FAD89}" srcOrd="0" destOrd="3" presId="urn:microsoft.com/office/officeart/2005/8/layout/bList2"/>
    <dgm:cxn modelId="{533D4492-6644-466F-A00A-B465A0127D68}" type="presOf" srcId="{A3F8B050-C9A8-413F-B9D7-8D12DB085E5E}" destId="{4B7E1D53-DC7E-445C-9D20-A2232CB59040}" srcOrd="0" destOrd="4" presId="urn:microsoft.com/office/officeart/2005/8/layout/bList2"/>
    <dgm:cxn modelId="{D5E69576-2F8E-4D24-A856-8CFA86AC278C}" type="presOf" srcId="{8CA108DA-82C5-41EE-BAF5-0775E6F98DA2}" destId="{4B7E1D53-DC7E-445C-9D20-A2232CB59040}" srcOrd="0" destOrd="0" presId="urn:microsoft.com/office/officeart/2005/8/layout/bList2"/>
    <dgm:cxn modelId="{EBBE738F-4799-4284-A797-4D33EF30BF1F}" type="presOf" srcId="{4D00C07C-BA04-474F-B6CA-C671024F2F5A}" destId="{693D65E0-61CD-4E78-BC3E-4ED9C78FAD89}" srcOrd="0" destOrd="4" presId="urn:microsoft.com/office/officeart/2005/8/layout/bList2"/>
    <dgm:cxn modelId="{BAD0A3A0-4A26-414D-AC76-ABDCFF27C437}" srcId="{A6262100-77EE-49C8-9C50-9A95BCE6462B}" destId="{68E14B54-4A6C-41FB-83AE-4F08D66C585F}" srcOrd="5" destOrd="0" parTransId="{F999431B-23AA-4795-88EB-6DF0232B3DE4}" sibTransId="{B293DF72-9441-449F-9C50-348ECB57DDB9}"/>
    <dgm:cxn modelId="{69578887-E853-45FC-ACE0-7D39A9403923}" srcId="{A6262100-77EE-49C8-9C50-9A95BCE6462B}" destId="{8CA108DA-82C5-41EE-BAF5-0775E6F98DA2}" srcOrd="0" destOrd="0" parTransId="{317D082B-7900-454E-95B3-E7F7BAB6C925}" sibTransId="{F97C2802-A474-49A1-A954-F02DC8313658}"/>
    <dgm:cxn modelId="{AD5C830E-1BB1-45D6-839B-31ED6DA7243C}" type="presOf" srcId="{AEA3BD7B-93FC-417F-8BE2-6F62F9175437}" destId="{693D65E0-61CD-4E78-BC3E-4ED9C78FAD89}" srcOrd="0" destOrd="0" presId="urn:microsoft.com/office/officeart/2005/8/layout/bList2"/>
    <dgm:cxn modelId="{E1A2AF09-125F-48CB-B340-8406AC355FEC}" srcId="{0A02A035-E576-47D4-B536-C86ACB9BF2D5}" destId="{A6262100-77EE-49C8-9C50-9A95BCE6462B}" srcOrd="0" destOrd="0" parTransId="{460F3073-C079-4071-9A41-FE23D8320F0B}" sibTransId="{55A2C691-D605-4AFA-9E68-C5C875FDF33F}"/>
    <dgm:cxn modelId="{F3E9F474-0C90-4C7C-B16F-F43F102AE04E}" type="presOf" srcId="{A6262100-77EE-49C8-9C50-9A95BCE6462B}" destId="{B2545FAA-45D0-4497-9BAE-40AAB5E11AB4}" srcOrd="1" destOrd="0" presId="urn:microsoft.com/office/officeart/2005/8/layout/bList2"/>
    <dgm:cxn modelId="{28391A8D-8EBF-4093-B6DA-CFD31410860B}" type="presOf" srcId="{A6262100-77EE-49C8-9C50-9A95BCE6462B}" destId="{3A85896E-2C75-4E10-806F-3BBABBEF9122}" srcOrd="0" destOrd="0" presId="urn:microsoft.com/office/officeart/2005/8/layout/bList2"/>
    <dgm:cxn modelId="{E4E4030D-B644-45D6-AB09-B514B417B136}" type="presOf" srcId="{BDC3D8DB-3C95-4E40-B7F4-017740BE4452}" destId="{693D65E0-61CD-4E78-BC3E-4ED9C78FAD89}" srcOrd="0" destOrd="1" presId="urn:microsoft.com/office/officeart/2005/8/layout/bList2"/>
    <dgm:cxn modelId="{D9B89F70-D765-4016-B359-A2E9CFFD5D6F}" srcId="{A6262100-77EE-49C8-9C50-9A95BCE6462B}" destId="{A3F8B050-C9A8-413F-B9D7-8D12DB085E5E}" srcOrd="4" destOrd="0" parTransId="{F04112C2-ACE2-4750-A08C-3AD321F715D7}" sibTransId="{12E8A913-9010-4F9A-9510-E5032DDF493D}"/>
    <dgm:cxn modelId="{7E647B18-1510-4A7F-9FCB-68DA2ED5755A}" type="presOf" srcId="{3555D525-BB08-4518-ACC3-A4C62921F677}" destId="{62358FD3-882A-4473-B522-8FD27CD726FA}" srcOrd="0" destOrd="0" presId="urn:microsoft.com/office/officeart/2005/8/layout/bList2"/>
    <dgm:cxn modelId="{D5410D99-C89C-472F-92FE-FEB99F9EA085}" type="presParOf" srcId="{2A5DC4E2-E1EF-4D22-827B-B827D4331EE2}" destId="{B96E5343-BEE0-4A17-9699-7A50071A2B16}" srcOrd="0" destOrd="0" presId="urn:microsoft.com/office/officeart/2005/8/layout/bList2"/>
    <dgm:cxn modelId="{90A50606-2B6B-4290-BD6A-6C4EE24649AA}" type="presParOf" srcId="{B96E5343-BEE0-4A17-9699-7A50071A2B16}" destId="{4B7E1D53-DC7E-445C-9D20-A2232CB59040}" srcOrd="0" destOrd="0" presId="urn:microsoft.com/office/officeart/2005/8/layout/bList2"/>
    <dgm:cxn modelId="{5E50FD07-3504-457E-B6BD-CCD1D76F028E}" type="presParOf" srcId="{B96E5343-BEE0-4A17-9699-7A50071A2B16}" destId="{3A85896E-2C75-4E10-806F-3BBABBEF9122}" srcOrd="1" destOrd="0" presId="urn:microsoft.com/office/officeart/2005/8/layout/bList2"/>
    <dgm:cxn modelId="{F40C0BBA-1315-4447-B8A1-ED57D72980CD}" type="presParOf" srcId="{B96E5343-BEE0-4A17-9699-7A50071A2B16}" destId="{B2545FAA-45D0-4497-9BAE-40AAB5E11AB4}" srcOrd="2" destOrd="0" presId="urn:microsoft.com/office/officeart/2005/8/layout/bList2"/>
    <dgm:cxn modelId="{741BA82D-C38C-4F74-8E02-ED2B574BF4A6}" type="presParOf" srcId="{B96E5343-BEE0-4A17-9699-7A50071A2B16}" destId="{E93BAEB7-BEBC-49DA-B70E-A1FA33B19109}" srcOrd="3" destOrd="0" presId="urn:microsoft.com/office/officeart/2005/8/layout/bList2"/>
    <dgm:cxn modelId="{F64A630E-22A1-4F66-B91F-DDA34D461FB0}" type="presParOf" srcId="{2A5DC4E2-E1EF-4D22-827B-B827D4331EE2}" destId="{13730E0C-A84A-40FE-B3AE-0AE2837389F0}" srcOrd="1" destOrd="0" presId="urn:microsoft.com/office/officeart/2005/8/layout/bList2"/>
    <dgm:cxn modelId="{1B3E9190-AC23-4515-8DD2-E13CFE0D3D29}" type="presParOf" srcId="{2A5DC4E2-E1EF-4D22-827B-B827D4331EE2}" destId="{6301CC0D-6CD4-4DFD-A466-5117D6CA7D8B}" srcOrd="2" destOrd="0" presId="urn:microsoft.com/office/officeart/2005/8/layout/bList2"/>
    <dgm:cxn modelId="{CC8E2160-D13C-4A67-8E6B-5158180A7269}" type="presParOf" srcId="{6301CC0D-6CD4-4DFD-A466-5117D6CA7D8B}" destId="{693D65E0-61CD-4E78-BC3E-4ED9C78FAD89}" srcOrd="0" destOrd="0" presId="urn:microsoft.com/office/officeart/2005/8/layout/bList2"/>
    <dgm:cxn modelId="{FB5A5FB5-3666-4BFA-BE8F-3361639C5FC2}" type="presParOf" srcId="{6301CC0D-6CD4-4DFD-A466-5117D6CA7D8B}" destId="{62358FD3-882A-4473-B522-8FD27CD726FA}" srcOrd="1" destOrd="0" presId="urn:microsoft.com/office/officeart/2005/8/layout/bList2"/>
    <dgm:cxn modelId="{4448ABCF-0ED9-445B-A2DF-B2C9807E812E}" type="presParOf" srcId="{6301CC0D-6CD4-4DFD-A466-5117D6CA7D8B}" destId="{2572277A-D43D-493D-B936-95B5420978BC}" srcOrd="2" destOrd="0" presId="urn:microsoft.com/office/officeart/2005/8/layout/bList2"/>
    <dgm:cxn modelId="{EA186A33-B2F4-4D44-BC43-4BEF05F72C97}" type="presParOf" srcId="{6301CC0D-6CD4-4DFD-A466-5117D6CA7D8B}" destId="{1A9A7DD8-BA98-4BDF-B144-530FB4AA27F8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361B579-4BA4-4D8F-A2BE-DB082C9F366E}" type="doc">
      <dgm:prSet loTypeId="urn:microsoft.com/office/officeart/2005/8/layout/bList2" loCatId="list" qsTypeId="urn:microsoft.com/office/officeart/2005/8/quickstyle/simple1" qsCatId="simple" csTypeId="urn:microsoft.com/office/officeart/2005/8/colors/colorful5" csCatId="colorful" phldr="1"/>
      <dgm:spPr/>
    </dgm:pt>
    <dgm:pt modelId="{DD73BC00-D514-405B-9A78-382AC76F4B5C}">
      <dgm:prSet phldrT="[Texto]"/>
      <dgm:spPr/>
      <dgm:t>
        <a:bodyPr/>
        <a:lstStyle/>
        <a:p>
          <a:pPr algn="l"/>
          <a:r>
            <a:rPr lang="es-ES" dirty="0"/>
            <a:t>Formación y orientación laboral</a:t>
          </a:r>
        </a:p>
      </dgm:t>
    </dgm:pt>
    <dgm:pt modelId="{F0EB69FB-1853-40C3-BEE2-2EB059D7F81F}" type="parTrans" cxnId="{FCCF4C48-AF95-43DA-9D88-0A8093A716CD}">
      <dgm:prSet/>
      <dgm:spPr/>
      <dgm:t>
        <a:bodyPr/>
        <a:lstStyle/>
        <a:p>
          <a:endParaRPr lang="es-ES"/>
        </a:p>
      </dgm:t>
    </dgm:pt>
    <dgm:pt modelId="{5C9DF936-224C-42AB-B3EF-226D26800271}" type="sibTrans" cxnId="{FCCF4C48-AF95-43DA-9D88-0A8093A716CD}">
      <dgm:prSet/>
      <dgm:spPr/>
      <dgm:t>
        <a:bodyPr/>
        <a:lstStyle/>
        <a:p>
          <a:endParaRPr lang="es-ES"/>
        </a:p>
      </dgm:t>
    </dgm:pt>
    <dgm:pt modelId="{39098186-57F8-4AB8-8BCB-A2D2379A5696}">
      <dgm:prSet phldrT="[Texto]" custT="1"/>
      <dgm:spPr/>
      <dgm:t>
        <a:bodyPr/>
        <a:lstStyle/>
        <a:p>
          <a:r>
            <a:rPr lang="es-ES" sz="1700" b="0" dirty="0">
              <a:solidFill>
                <a:schemeClr val="accent1">
                  <a:lumMod val="50000"/>
                </a:schemeClr>
              </a:solidFill>
            </a:rPr>
            <a:t>Desarrollar técnicas de búsqueda activa de empleo.</a:t>
          </a:r>
        </a:p>
      </dgm:t>
    </dgm:pt>
    <dgm:pt modelId="{6BFB5006-D8D6-4B75-AFE9-DED9570A83AE}" type="parTrans" cxnId="{540FA488-67F7-4A5F-B0F3-49DCB952152B}">
      <dgm:prSet/>
      <dgm:spPr/>
      <dgm:t>
        <a:bodyPr/>
        <a:lstStyle/>
        <a:p>
          <a:endParaRPr lang="es-ES"/>
        </a:p>
      </dgm:t>
    </dgm:pt>
    <dgm:pt modelId="{6DD2DF6A-496A-43D3-965F-C42343C96C4A}" type="sibTrans" cxnId="{540FA488-67F7-4A5F-B0F3-49DCB952152B}">
      <dgm:prSet/>
      <dgm:spPr/>
      <dgm:t>
        <a:bodyPr/>
        <a:lstStyle/>
        <a:p>
          <a:endParaRPr lang="es-ES"/>
        </a:p>
      </dgm:t>
    </dgm:pt>
    <dgm:pt modelId="{41714805-D42C-4533-AFD4-980493F0C700}">
      <dgm:prSet phldrT="[Texto]" custT="1"/>
      <dgm:spPr/>
      <dgm:t>
        <a:bodyPr/>
        <a:lstStyle/>
        <a:p>
          <a:r>
            <a:rPr lang="es-ES" sz="1700" b="0" dirty="0">
              <a:solidFill>
                <a:schemeClr val="accent1">
                  <a:lumMod val="50000"/>
                </a:schemeClr>
              </a:solidFill>
            </a:rPr>
            <a:t>Entender los contratos de trabajo.</a:t>
          </a:r>
        </a:p>
      </dgm:t>
    </dgm:pt>
    <dgm:pt modelId="{AB639794-2A0A-48DC-83EF-ECDCB684EE03}" type="parTrans" cxnId="{1C2E0D80-8911-42FD-BE7C-EEE6C717875D}">
      <dgm:prSet/>
      <dgm:spPr/>
      <dgm:t>
        <a:bodyPr/>
        <a:lstStyle/>
        <a:p>
          <a:endParaRPr lang="es-ES"/>
        </a:p>
      </dgm:t>
    </dgm:pt>
    <dgm:pt modelId="{3DF82D22-0028-4506-99E5-903669C3A5A5}" type="sibTrans" cxnId="{1C2E0D80-8911-42FD-BE7C-EEE6C717875D}">
      <dgm:prSet/>
      <dgm:spPr/>
      <dgm:t>
        <a:bodyPr/>
        <a:lstStyle/>
        <a:p>
          <a:endParaRPr lang="es-ES"/>
        </a:p>
      </dgm:t>
    </dgm:pt>
    <dgm:pt modelId="{79C9B9CE-CD43-49B7-AA6C-878B01368690}">
      <dgm:prSet phldrT="[Texto]" custT="1"/>
      <dgm:spPr/>
      <dgm:t>
        <a:bodyPr/>
        <a:lstStyle/>
        <a:p>
          <a:r>
            <a:rPr lang="es-ES" sz="1700" b="0" dirty="0">
              <a:solidFill>
                <a:schemeClr val="accent1">
                  <a:lumMod val="50000"/>
                </a:schemeClr>
              </a:solidFill>
            </a:rPr>
            <a:t>Entender todo lo relacionado con la seguridad social, empleo y desempleo</a:t>
          </a:r>
        </a:p>
      </dgm:t>
    </dgm:pt>
    <dgm:pt modelId="{1BC85542-5B63-4549-BE68-E4511338C163}" type="parTrans" cxnId="{09583336-ED28-4C59-B939-B63A8F2C27A4}">
      <dgm:prSet/>
      <dgm:spPr/>
      <dgm:t>
        <a:bodyPr/>
        <a:lstStyle/>
        <a:p>
          <a:endParaRPr lang="es-ES"/>
        </a:p>
      </dgm:t>
    </dgm:pt>
    <dgm:pt modelId="{F3AE7D50-E801-47CB-ABE4-48F71A4DE515}" type="sibTrans" cxnId="{09583336-ED28-4C59-B939-B63A8F2C27A4}">
      <dgm:prSet/>
      <dgm:spPr/>
      <dgm:t>
        <a:bodyPr/>
        <a:lstStyle/>
        <a:p>
          <a:endParaRPr lang="es-ES"/>
        </a:p>
      </dgm:t>
    </dgm:pt>
    <dgm:pt modelId="{3F14E848-C76B-4841-83CF-EA62796D271D}">
      <dgm:prSet phldrT="[Texto]" custT="1"/>
      <dgm:spPr/>
      <dgm:t>
        <a:bodyPr/>
        <a:lstStyle/>
        <a:p>
          <a:r>
            <a:rPr lang="es-ES" sz="1700" b="0" dirty="0">
              <a:solidFill>
                <a:schemeClr val="accent1">
                  <a:lumMod val="50000"/>
                </a:schemeClr>
              </a:solidFill>
            </a:rPr>
            <a:t>Conocer los riesgos profesionales y prevenirlos.</a:t>
          </a:r>
        </a:p>
      </dgm:t>
    </dgm:pt>
    <dgm:pt modelId="{79218B64-FBAE-4CED-B45D-B38465EDC7FA}" type="parTrans" cxnId="{9BC53237-8ACD-47AE-B92B-C1C957467A7B}">
      <dgm:prSet/>
      <dgm:spPr/>
      <dgm:t>
        <a:bodyPr/>
        <a:lstStyle/>
        <a:p>
          <a:endParaRPr lang="es-ES"/>
        </a:p>
      </dgm:t>
    </dgm:pt>
    <dgm:pt modelId="{D88D9232-FA89-4DC0-B308-3EE3CF44CCEF}" type="sibTrans" cxnId="{9BC53237-8ACD-47AE-B92B-C1C957467A7B}">
      <dgm:prSet/>
      <dgm:spPr/>
      <dgm:t>
        <a:bodyPr/>
        <a:lstStyle/>
        <a:p>
          <a:endParaRPr lang="es-ES"/>
        </a:p>
      </dgm:t>
    </dgm:pt>
    <dgm:pt modelId="{5E87736F-BC99-412B-B372-20AE6BCD9284}">
      <dgm:prSet phldrT="[Texto]" custT="1"/>
      <dgm:spPr/>
      <dgm:t>
        <a:bodyPr/>
        <a:lstStyle/>
        <a:p>
          <a:r>
            <a:rPr lang="es-ES" sz="1700" b="0" dirty="0">
              <a:solidFill>
                <a:schemeClr val="accent1">
                  <a:lumMod val="50000"/>
                </a:schemeClr>
              </a:solidFill>
            </a:rPr>
            <a:t>Trabajar en grupo.</a:t>
          </a:r>
        </a:p>
      </dgm:t>
    </dgm:pt>
    <dgm:pt modelId="{79DD63F1-A45D-40BF-A5FF-40DA4F5050E1}" type="parTrans" cxnId="{08590F76-3B31-4332-8304-4099076919A0}">
      <dgm:prSet/>
      <dgm:spPr/>
      <dgm:t>
        <a:bodyPr/>
        <a:lstStyle/>
        <a:p>
          <a:endParaRPr lang="es-ES"/>
        </a:p>
      </dgm:t>
    </dgm:pt>
    <dgm:pt modelId="{EF18EEE8-97A2-4BB1-A77D-83E1F9BC9154}" type="sibTrans" cxnId="{08590F76-3B31-4332-8304-4099076919A0}">
      <dgm:prSet/>
      <dgm:spPr/>
      <dgm:t>
        <a:bodyPr/>
        <a:lstStyle/>
        <a:p>
          <a:endParaRPr lang="es-ES"/>
        </a:p>
      </dgm:t>
    </dgm:pt>
    <dgm:pt modelId="{817DF4B6-3D33-4E5E-BD2B-C1F55BC0B8D2}">
      <dgm:prSet phldrT="[Texto]" custT="1"/>
      <dgm:spPr/>
      <dgm:t>
        <a:bodyPr/>
        <a:lstStyle/>
        <a:p>
          <a:r>
            <a:rPr lang="es-ES" sz="1700" b="0" dirty="0">
              <a:solidFill>
                <a:schemeClr val="accent1">
                  <a:lumMod val="50000"/>
                </a:schemeClr>
              </a:solidFill>
            </a:rPr>
            <a:t>Conocer la legislación vigente relacionada con el mundo laboral y su relación con la empresa.</a:t>
          </a:r>
        </a:p>
      </dgm:t>
    </dgm:pt>
    <dgm:pt modelId="{D4FA728B-EE28-40FB-9CD0-E79EADE45995}" type="parTrans" cxnId="{EBCB815D-29F7-4784-B76E-D67F2C25ADBA}">
      <dgm:prSet/>
      <dgm:spPr/>
      <dgm:t>
        <a:bodyPr/>
        <a:lstStyle/>
        <a:p>
          <a:endParaRPr lang="es-ES"/>
        </a:p>
      </dgm:t>
    </dgm:pt>
    <dgm:pt modelId="{409A47E9-B20F-40FD-8DAE-732399CD35FD}" type="sibTrans" cxnId="{EBCB815D-29F7-4784-B76E-D67F2C25ADBA}">
      <dgm:prSet/>
      <dgm:spPr/>
      <dgm:t>
        <a:bodyPr/>
        <a:lstStyle/>
        <a:p>
          <a:endParaRPr lang="es-ES"/>
        </a:p>
      </dgm:t>
    </dgm:pt>
    <dgm:pt modelId="{631EDD0B-F61D-4C30-A513-DAFFECE672F8}" type="pres">
      <dgm:prSet presAssocID="{9361B579-4BA4-4D8F-A2BE-DB082C9F366E}" presName="diagram" presStyleCnt="0">
        <dgm:presLayoutVars>
          <dgm:dir/>
          <dgm:animLvl val="lvl"/>
          <dgm:resizeHandles val="exact"/>
        </dgm:presLayoutVars>
      </dgm:prSet>
      <dgm:spPr/>
    </dgm:pt>
    <dgm:pt modelId="{91C93B38-6D9E-4FC3-9DB7-4D7A4A2D77CD}" type="pres">
      <dgm:prSet presAssocID="{DD73BC00-D514-405B-9A78-382AC76F4B5C}" presName="compNode" presStyleCnt="0"/>
      <dgm:spPr/>
    </dgm:pt>
    <dgm:pt modelId="{915DFB0A-A84D-429C-9370-09CBB9761CFF}" type="pres">
      <dgm:prSet presAssocID="{DD73BC00-D514-405B-9A78-382AC76F4B5C}" presName="childRect" presStyleLbl="bgAcc1" presStyleIdx="0" presStyleCnt="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B40D4BA-9938-4953-AFFE-C5FE916CF5FD}" type="pres">
      <dgm:prSet presAssocID="{DD73BC00-D514-405B-9A78-382AC76F4B5C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533BB7C-1B17-4B8E-9CB3-A97846C85EFF}" type="pres">
      <dgm:prSet presAssocID="{DD73BC00-D514-405B-9A78-382AC76F4B5C}" presName="parentRect" presStyleLbl="alignNode1" presStyleIdx="0" presStyleCnt="1"/>
      <dgm:spPr/>
      <dgm:t>
        <a:bodyPr/>
        <a:lstStyle/>
        <a:p>
          <a:endParaRPr lang="es-ES"/>
        </a:p>
      </dgm:t>
    </dgm:pt>
    <dgm:pt modelId="{4573EEBC-BA6B-416E-BD9E-CD00B5B16CB7}" type="pres">
      <dgm:prSet presAssocID="{DD73BC00-D514-405B-9A78-382AC76F4B5C}" presName="adorn" presStyleLbl="fgAccFollowNod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</dgm:ptLst>
  <dgm:cxnLst>
    <dgm:cxn modelId="{90E4498D-9D51-4B36-94A0-9617E30E86B9}" type="presOf" srcId="{9361B579-4BA4-4D8F-A2BE-DB082C9F366E}" destId="{631EDD0B-F61D-4C30-A513-DAFFECE672F8}" srcOrd="0" destOrd="0" presId="urn:microsoft.com/office/officeart/2005/8/layout/bList2"/>
    <dgm:cxn modelId="{0E7721B1-363B-4FDB-BAC9-C2A5DFE159D8}" type="presOf" srcId="{5E87736F-BC99-412B-B372-20AE6BCD9284}" destId="{915DFB0A-A84D-429C-9370-09CBB9761CFF}" srcOrd="0" destOrd="4" presId="urn:microsoft.com/office/officeart/2005/8/layout/bList2"/>
    <dgm:cxn modelId="{09583336-ED28-4C59-B939-B63A8F2C27A4}" srcId="{DD73BC00-D514-405B-9A78-382AC76F4B5C}" destId="{79C9B9CE-CD43-49B7-AA6C-878B01368690}" srcOrd="2" destOrd="0" parTransId="{1BC85542-5B63-4549-BE68-E4511338C163}" sibTransId="{F3AE7D50-E801-47CB-ABE4-48F71A4DE515}"/>
    <dgm:cxn modelId="{B7B2E6AB-F24F-473A-8AE9-A95E22B8C9B2}" type="presOf" srcId="{DD73BC00-D514-405B-9A78-382AC76F4B5C}" destId="{1B40D4BA-9938-4953-AFFE-C5FE916CF5FD}" srcOrd="0" destOrd="0" presId="urn:microsoft.com/office/officeart/2005/8/layout/bList2"/>
    <dgm:cxn modelId="{540FA488-67F7-4A5F-B0F3-49DCB952152B}" srcId="{DD73BC00-D514-405B-9A78-382AC76F4B5C}" destId="{39098186-57F8-4AB8-8BCB-A2D2379A5696}" srcOrd="0" destOrd="0" parTransId="{6BFB5006-D8D6-4B75-AFE9-DED9570A83AE}" sibTransId="{6DD2DF6A-496A-43D3-965F-C42343C96C4A}"/>
    <dgm:cxn modelId="{6411EA89-3A17-431E-B3CF-84435E37B17D}" type="presOf" srcId="{817DF4B6-3D33-4E5E-BD2B-C1F55BC0B8D2}" destId="{915DFB0A-A84D-429C-9370-09CBB9761CFF}" srcOrd="0" destOrd="5" presId="urn:microsoft.com/office/officeart/2005/8/layout/bList2"/>
    <dgm:cxn modelId="{54993F8B-B728-4704-ACB3-6393095C4342}" type="presOf" srcId="{DD73BC00-D514-405B-9A78-382AC76F4B5C}" destId="{5533BB7C-1B17-4B8E-9CB3-A97846C85EFF}" srcOrd="1" destOrd="0" presId="urn:microsoft.com/office/officeart/2005/8/layout/bList2"/>
    <dgm:cxn modelId="{1C2E0D80-8911-42FD-BE7C-EEE6C717875D}" srcId="{DD73BC00-D514-405B-9A78-382AC76F4B5C}" destId="{41714805-D42C-4533-AFD4-980493F0C700}" srcOrd="1" destOrd="0" parTransId="{AB639794-2A0A-48DC-83EF-ECDCB684EE03}" sibTransId="{3DF82D22-0028-4506-99E5-903669C3A5A5}"/>
    <dgm:cxn modelId="{FCCF4C48-AF95-43DA-9D88-0A8093A716CD}" srcId="{9361B579-4BA4-4D8F-A2BE-DB082C9F366E}" destId="{DD73BC00-D514-405B-9A78-382AC76F4B5C}" srcOrd="0" destOrd="0" parTransId="{F0EB69FB-1853-40C3-BEE2-2EB059D7F81F}" sibTransId="{5C9DF936-224C-42AB-B3EF-226D26800271}"/>
    <dgm:cxn modelId="{9BC53237-8ACD-47AE-B92B-C1C957467A7B}" srcId="{DD73BC00-D514-405B-9A78-382AC76F4B5C}" destId="{3F14E848-C76B-4841-83CF-EA62796D271D}" srcOrd="3" destOrd="0" parTransId="{79218B64-FBAE-4CED-B45D-B38465EDC7FA}" sibTransId="{D88D9232-FA89-4DC0-B308-3EE3CF44CCEF}"/>
    <dgm:cxn modelId="{46433430-9890-4939-A3BF-E9543B109B3E}" type="presOf" srcId="{41714805-D42C-4533-AFD4-980493F0C700}" destId="{915DFB0A-A84D-429C-9370-09CBB9761CFF}" srcOrd="0" destOrd="1" presId="urn:microsoft.com/office/officeart/2005/8/layout/bList2"/>
    <dgm:cxn modelId="{08590F76-3B31-4332-8304-4099076919A0}" srcId="{DD73BC00-D514-405B-9A78-382AC76F4B5C}" destId="{5E87736F-BC99-412B-B372-20AE6BCD9284}" srcOrd="4" destOrd="0" parTransId="{79DD63F1-A45D-40BF-A5FF-40DA4F5050E1}" sibTransId="{EF18EEE8-97A2-4BB1-A77D-83E1F9BC9154}"/>
    <dgm:cxn modelId="{EBCB815D-29F7-4784-B76E-D67F2C25ADBA}" srcId="{DD73BC00-D514-405B-9A78-382AC76F4B5C}" destId="{817DF4B6-3D33-4E5E-BD2B-C1F55BC0B8D2}" srcOrd="5" destOrd="0" parTransId="{D4FA728B-EE28-40FB-9CD0-E79EADE45995}" sibTransId="{409A47E9-B20F-40FD-8DAE-732399CD35FD}"/>
    <dgm:cxn modelId="{60FAE112-8019-4646-9DCD-D07D289814C2}" type="presOf" srcId="{39098186-57F8-4AB8-8BCB-A2D2379A5696}" destId="{915DFB0A-A84D-429C-9370-09CBB9761CFF}" srcOrd="0" destOrd="0" presId="urn:microsoft.com/office/officeart/2005/8/layout/bList2"/>
    <dgm:cxn modelId="{9066D20C-5277-45CC-9032-77BFF587B0D2}" type="presOf" srcId="{79C9B9CE-CD43-49B7-AA6C-878B01368690}" destId="{915DFB0A-A84D-429C-9370-09CBB9761CFF}" srcOrd="0" destOrd="2" presId="urn:microsoft.com/office/officeart/2005/8/layout/bList2"/>
    <dgm:cxn modelId="{BE2CF271-83A4-4E79-AA71-6E120F1367F5}" type="presOf" srcId="{3F14E848-C76B-4841-83CF-EA62796D271D}" destId="{915DFB0A-A84D-429C-9370-09CBB9761CFF}" srcOrd="0" destOrd="3" presId="urn:microsoft.com/office/officeart/2005/8/layout/bList2"/>
    <dgm:cxn modelId="{32BA957E-A69B-4B67-98EE-6EA60EED59B0}" type="presParOf" srcId="{631EDD0B-F61D-4C30-A513-DAFFECE672F8}" destId="{91C93B38-6D9E-4FC3-9DB7-4D7A4A2D77CD}" srcOrd="0" destOrd="0" presId="urn:microsoft.com/office/officeart/2005/8/layout/bList2"/>
    <dgm:cxn modelId="{29170713-C61D-4151-AA35-7E588EBF61EE}" type="presParOf" srcId="{91C93B38-6D9E-4FC3-9DB7-4D7A4A2D77CD}" destId="{915DFB0A-A84D-429C-9370-09CBB9761CFF}" srcOrd="0" destOrd="0" presId="urn:microsoft.com/office/officeart/2005/8/layout/bList2"/>
    <dgm:cxn modelId="{60BD8668-6F26-42C0-BD4F-A6A056F13D29}" type="presParOf" srcId="{91C93B38-6D9E-4FC3-9DB7-4D7A4A2D77CD}" destId="{1B40D4BA-9938-4953-AFFE-C5FE916CF5FD}" srcOrd="1" destOrd="0" presId="urn:microsoft.com/office/officeart/2005/8/layout/bList2"/>
    <dgm:cxn modelId="{218464B6-21D7-4BB4-989E-9B9D79B8EA66}" type="presParOf" srcId="{91C93B38-6D9E-4FC3-9DB7-4D7A4A2D77CD}" destId="{5533BB7C-1B17-4B8E-9CB3-A97846C85EFF}" srcOrd="2" destOrd="0" presId="urn:microsoft.com/office/officeart/2005/8/layout/bList2"/>
    <dgm:cxn modelId="{7B343F53-F820-4772-9CB0-394AE8B961DF}" type="presParOf" srcId="{91C93B38-6D9E-4FC3-9DB7-4D7A4A2D77CD}" destId="{4573EEBC-BA6B-416E-BD9E-CD00B5B16CB7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3E445A8-68C3-4E39-83C4-292327663C9D}" type="doc">
      <dgm:prSet loTypeId="urn:microsoft.com/office/officeart/2005/8/layout/b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A5A848FE-06E9-43D9-A19A-180B0B07BD5A}">
      <dgm:prSet phldrT="[Texto]"/>
      <dgm:spPr/>
      <dgm:t>
        <a:bodyPr/>
        <a:lstStyle/>
        <a:p>
          <a:pPr algn="l"/>
          <a:r>
            <a:rPr lang="es-ES" dirty="0"/>
            <a:t>Sistemas Operativos en Red.</a:t>
          </a:r>
        </a:p>
      </dgm:t>
    </dgm:pt>
    <dgm:pt modelId="{84AA38EA-E9D9-43F1-B616-F94F6AF4B1EE}" type="parTrans" cxnId="{FB033323-0845-45B0-9704-050A1105AB09}">
      <dgm:prSet/>
      <dgm:spPr/>
      <dgm:t>
        <a:bodyPr/>
        <a:lstStyle/>
        <a:p>
          <a:endParaRPr lang="es-ES"/>
        </a:p>
      </dgm:t>
    </dgm:pt>
    <dgm:pt modelId="{2229921B-2770-426D-B9C3-871ED5F4DE2B}" type="sibTrans" cxnId="{FB033323-0845-45B0-9704-050A1105AB09}">
      <dgm:prSet/>
      <dgm:spPr/>
      <dgm:t>
        <a:bodyPr/>
        <a:lstStyle/>
        <a:p>
          <a:endParaRPr lang="es-ES"/>
        </a:p>
      </dgm:t>
    </dgm:pt>
    <dgm:pt modelId="{60BA9EE8-C22B-4F99-B1DA-ED595F5E0FFC}">
      <dgm:prSet phldrT="[Texto]" custT="1"/>
      <dgm:spPr/>
      <dgm:t>
        <a:bodyPr/>
        <a:lstStyle/>
        <a:p>
          <a:r>
            <a:rPr lang="es-ES" sz="1700" b="0" dirty="0">
              <a:solidFill>
                <a:schemeClr val="accent1">
                  <a:lumMod val="50000"/>
                </a:schemeClr>
              </a:solidFill>
            </a:rPr>
            <a:t>Instalar y administrar servidores con Windows Server o </a:t>
          </a:r>
          <a:r>
            <a:rPr lang="es-ES" sz="1700" b="0" dirty="0" err="1">
              <a:solidFill>
                <a:schemeClr val="accent1">
                  <a:lumMod val="50000"/>
                </a:schemeClr>
              </a:solidFill>
            </a:rPr>
            <a:t>ubuntu</a:t>
          </a:r>
          <a:r>
            <a:rPr lang="es-ES" sz="1700" b="0" dirty="0">
              <a:solidFill>
                <a:schemeClr val="accent1">
                  <a:lumMod val="50000"/>
                </a:schemeClr>
              </a:solidFill>
            </a:rPr>
            <a:t> Server.</a:t>
          </a:r>
        </a:p>
      </dgm:t>
    </dgm:pt>
    <dgm:pt modelId="{292F9BCD-3C76-408D-AEA8-4942FAFBD50B}" type="parTrans" cxnId="{B9E4C190-73D7-40A8-A945-DEFB98F4EF41}">
      <dgm:prSet/>
      <dgm:spPr/>
      <dgm:t>
        <a:bodyPr/>
        <a:lstStyle/>
        <a:p>
          <a:endParaRPr lang="es-ES"/>
        </a:p>
      </dgm:t>
    </dgm:pt>
    <dgm:pt modelId="{E7ADFCB3-9EFB-4992-9956-7F3C74EA2AAB}" type="sibTrans" cxnId="{B9E4C190-73D7-40A8-A945-DEFB98F4EF41}">
      <dgm:prSet/>
      <dgm:spPr/>
      <dgm:t>
        <a:bodyPr/>
        <a:lstStyle/>
        <a:p>
          <a:endParaRPr lang="es-ES"/>
        </a:p>
      </dgm:t>
    </dgm:pt>
    <dgm:pt modelId="{1069F890-8E1F-46A0-AB11-98236F7F85DB}">
      <dgm:prSet phldrT="[Texto]" custT="1"/>
      <dgm:spPr/>
      <dgm:t>
        <a:bodyPr/>
        <a:lstStyle/>
        <a:p>
          <a:r>
            <a:rPr lang="es-ES" sz="1700" b="0" dirty="0">
              <a:solidFill>
                <a:schemeClr val="accent1">
                  <a:lumMod val="50000"/>
                </a:schemeClr>
              </a:solidFill>
            </a:rPr>
            <a:t>Gestionar los usuarios y grupos. ¿Quién puede acceder a la red y quién no?.</a:t>
          </a:r>
        </a:p>
      </dgm:t>
    </dgm:pt>
    <dgm:pt modelId="{E4267BFF-278A-4556-AB4F-8AE3C20C9F4D}" type="parTrans" cxnId="{FB6B4475-2C38-4932-B8D4-19BF041598B2}">
      <dgm:prSet/>
      <dgm:spPr/>
      <dgm:t>
        <a:bodyPr/>
        <a:lstStyle/>
        <a:p>
          <a:endParaRPr lang="es-ES"/>
        </a:p>
      </dgm:t>
    </dgm:pt>
    <dgm:pt modelId="{932FEDA3-478B-4BF5-9F27-857883BC62CC}" type="sibTrans" cxnId="{FB6B4475-2C38-4932-B8D4-19BF041598B2}">
      <dgm:prSet/>
      <dgm:spPr/>
      <dgm:t>
        <a:bodyPr/>
        <a:lstStyle/>
        <a:p>
          <a:endParaRPr lang="es-ES"/>
        </a:p>
      </dgm:t>
    </dgm:pt>
    <dgm:pt modelId="{56B46949-3022-4BF4-92F7-923C519EB4AC}">
      <dgm:prSet phldrT="[Texto]" custT="1"/>
      <dgm:spPr/>
      <dgm:t>
        <a:bodyPr/>
        <a:lstStyle/>
        <a:p>
          <a:r>
            <a:rPr lang="es-ES" sz="1700" b="0" dirty="0">
              <a:solidFill>
                <a:schemeClr val="accent1">
                  <a:lumMod val="50000"/>
                </a:schemeClr>
              </a:solidFill>
            </a:rPr>
            <a:t>Instalación de los equipos clientes.</a:t>
          </a:r>
        </a:p>
      </dgm:t>
    </dgm:pt>
    <dgm:pt modelId="{AE534BF0-B5C4-40B2-A883-3D011FB08605}" type="parTrans" cxnId="{541187C4-8155-4A13-8E17-E21BC8A3694D}">
      <dgm:prSet/>
      <dgm:spPr/>
      <dgm:t>
        <a:bodyPr/>
        <a:lstStyle/>
        <a:p>
          <a:endParaRPr lang="es-ES"/>
        </a:p>
      </dgm:t>
    </dgm:pt>
    <dgm:pt modelId="{08A8621F-78AE-405F-ABE4-A1C1BC09F730}" type="sibTrans" cxnId="{541187C4-8155-4A13-8E17-E21BC8A3694D}">
      <dgm:prSet/>
      <dgm:spPr/>
      <dgm:t>
        <a:bodyPr/>
        <a:lstStyle/>
        <a:p>
          <a:endParaRPr lang="es-ES"/>
        </a:p>
      </dgm:t>
    </dgm:pt>
    <dgm:pt modelId="{88297322-F22F-4201-8929-E5146EED5B10}">
      <dgm:prSet phldrT="[Texto]" custT="1"/>
      <dgm:spPr/>
      <dgm:t>
        <a:bodyPr/>
        <a:lstStyle/>
        <a:p>
          <a:r>
            <a:rPr lang="es-ES" sz="1700" b="0" dirty="0">
              <a:solidFill>
                <a:schemeClr val="accent1">
                  <a:lumMod val="50000"/>
                </a:schemeClr>
              </a:solidFill>
            </a:rPr>
            <a:t>Gestionar los recursos compartidos.</a:t>
          </a:r>
        </a:p>
      </dgm:t>
    </dgm:pt>
    <dgm:pt modelId="{2B706CC0-77C5-4CC3-AA0E-21AD65749B5E}" type="parTrans" cxnId="{9292C3CD-BEAD-4777-9576-F61D5027BAF6}">
      <dgm:prSet/>
      <dgm:spPr/>
      <dgm:t>
        <a:bodyPr/>
        <a:lstStyle/>
        <a:p>
          <a:endParaRPr lang="es-ES"/>
        </a:p>
      </dgm:t>
    </dgm:pt>
    <dgm:pt modelId="{40D7109C-E40B-4994-9DC3-7360D14A40C2}" type="sibTrans" cxnId="{9292C3CD-BEAD-4777-9576-F61D5027BAF6}">
      <dgm:prSet/>
      <dgm:spPr/>
      <dgm:t>
        <a:bodyPr/>
        <a:lstStyle/>
        <a:p>
          <a:endParaRPr lang="es-ES"/>
        </a:p>
      </dgm:t>
    </dgm:pt>
    <dgm:pt modelId="{CC0AC264-A9CE-4B88-8AEC-47EDEC07C6E8}">
      <dgm:prSet phldrT="[Texto]" custT="1"/>
      <dgm:spPr/>
      <dgm:t>
        <a:bodyPr/>
        <a:lstStyle/>
        <a:p>
          <a:r>
            <a:rPr lang="es-ES" sz="1700" b="0" dirty="0">
              <a:solidFill>
                <a:schemeClr val="accent1">
                  <a:lumMod val="50000"/>
                </a:schemeClr>
              </a:solidFill>
            </a:rPr>
            <a:t>Hacer copias se seguridad de los servidores.</a:t>
          </a:r>
        </a:p>
      </dgm:t>
    </dgm:pt>
    <dgm:pt modelId="{81061CAF-B979-4400-8EBC-41F0BB2FAF21}" type="parTrans" cxnId="{A5FC8A2F-6F72-4E49-8A5E-8F0A9C2FAA9C}">
      <dgm:prSet/>
      <dgm:spPr/>
      <dgm:t>
        <a:bodyPr/>
        <a:lstStyle/>
        <a:p>
          <a:endParaRPr lang="es-ES"/>
        </a:p>
      </dgm:t>
    </dgm:pt>
    <dgm:pt modelId="{B2DD7DD1-1213-4955-A82C-3D657D85B231}" type="sibTrans" cxnId="{A5FC8A2F-6F72-4E49-8A5E-8F0A9C2FAA9C}">
      <dgm:prSet/>
      <dgm:spPr/>
      <dgm:t>
        <a:bodyPr/>
        <a:lstStyle/>
        <a:p>
          <a:endParaRPr lang="es-ES"/>
        </a:p>
      </dgm:t>
    </dgm:pt>
    <dgm:pt modelId="{73978E28-AD5D-42DC-B81E-74F64A41512C}">
      <dgm:prSet phldrT="[Texto]" custT="1"/>
      <dgm:spPr/>
      <dgm:t>
        <a:bodyPr/>
        <a:lstStyle/>
        <a:p>
          <a:r>
            <a:rPr lang="es-ES" sz="1700" b="0" dirty="0">
              <a:solidFill>
                <a:schemeClr val="accent1">
                  <a:lumMod val="50000"/>
                </a:schemeClr>
              </a:solidFill>
            </a:rPr>
            <a:t>Controlar y monitorizar el uso de los servidores.</a:t>
          </a:r>
        </a:p>
      </dgm:t>
    </dgm:pt>
    <dgm:pt modelId="{A9567734-B728-4E83-A7DF-71027C79E68D}" type="parTrans" cxnId="{4AC5B145-E92F-4CB6-BFC1-67228AC88389}">
      <dgm:prSet/>
      <dgm:spPr/>
      <dgm:t>
        <a:bodyPr/>
        <a:lstStyle/>
        <a:p>
          <a:endParaRPr lang="es-ES"/>
        </a:p>
      </dgm:t>
    </dgm:pt>
    <dgm:pt modelId="{7D4A7CC1-3D11-45A4-8480-43CE739D8CE9}" type="sibTrans" cxnId="{4AC5B145-E92F-4CB6-BFC1-67228AC88389}">
      <dgm:prSet/>
      <dgm:spPr/>
      <dgm:t>
        <a:bodyPr/>
        <a:lstStyle/>
        <a:p>
          <a:endParaRPr lang="es-ES"/>
        </a:p>
      </dgm:t>
    </dgm:pt>
    <dgm:pt modelId="{41A9F334-2AA6-4552-99AF-E83B3A6755B3}">
      <dgm:prSet phldrT="[Texto]"/>
      <dgm:spPr/>
      <dgm:t>
        <a:bodyPr/>
        <a:lstStyle/>
        <a:p>
          <a:r>
            <a:rPr lang="es-ES" dirty="0"/>
            <a:t>Aplicaciones Web</a:t>
          </a:r>
        </a:p>
      </dgm:t>
    </dgm:pt>
    <dgm:pt modelId="{98D747AE-DBE3-4691-8EEC-DF53119FEC8D}" type="parTrans" cxnId="{060DFF6B-01B8-43DD-8A8C-07F362D5B8F7}">
      <dgm:prSet/>
      <dgm:spPr/>
      <dgm:t>
        <a:bodyPr/>
        <a:lstStyle/>
        <a:p>
          <a:endParaRPr lang="es-ES"/>
        </a:p>
      </dgm:t>
    </dgm:pt>
    <dgm:pt modelId="{6D7AD092-04F0-4C20-9452-AE8D2084D635}" type="sibTrans" cxnId="{060DFF6B-01B8-43DD-8A8C-07F362D5B8F7}">
      <dgm:prSet/>
      <dgm:spPr/>
      <dgm:t>
        <a:bodyPr/>
        <a:lstStyle/>
        <a:p>
          <a:endParaRPr lang="es-ES"/>
        </a:p>
      </dgm:t>
    </dgm:pt>
    <dgm:pt modelId="{FA31ECEE-C6C2-4DCF-B2B0-C21215E64D80}">
      <dgm:prSet phldrT="[Texto]"/>
      <dgm:spPr/>
      <dgm:t>
        <a:bodyPr/>
        <a:lstStyle/>
        <a:p>
          <a:r>
            <a:rPr lang="es-ES" dirty="0">
              <a:solidFill>
                <a:schemeClr val="accent1">
                  <a:lumMod val="50000"/>
                </a:schemeClr>
              </a:solidFill>
            </a:rPr>
            <a:t>Diseñar páginas Web utilizando HTML y Hojas de Estilo.</a:t>
          </a:r>
        </a:p>
      </dgm:t>
    </dgm:pt>
    <dgm:pt modelId="{CFD8818D-3B16-42FA-A360-7B8E28D17CA9}" type="parTrans" cxnId="{9F290C4E-1AB7-4E8E-A27A-F9DB83774DC0}">
      <dgm:prSet/>
      <dgm:spPr/>
      <dgm:t>
        <a:bodyPr/>
        <a:lstStyle/>
        <a:p>
          <a:endParaRPr lang="es-ES"/>
        </a:p>
      </dgm:t>
    </dgm:pt>
    <dgm:pt modelId="{1A484E2A-B70A-4C25-BEDD-749D15BB3825}" type="sibTrans" cxnId="{9F290C4E-1AB7-4E8E-A27A-F9DB83774DC0}">
      <dgm:prSet/>
      <dgm:spPr/>
      <dgm:t>
        <a:bodyPr/>
        <a:lstStyle/>
        <a:p>
          <a:endParaRPr lang="es-ES"/>
        </a:p>
      </dgm:t>
    </dgm:pt>
    <dgm:pt modelId="{93F73A53-7B6E-4D26-9F77-B076518D751D}">
      <dgm:prSet phldrT="[Texto]"/>
      <dgm:spPr/>
      <dgm:t>
        <a:bodyPr/>
        <a:lstStyle/>
        <a:p>
          <a:r>
            <a:rPr lang="es-ES" dirty="0">
              <a:solidFill>
                <a:schemeClr val="accent1">
                  <a:lumMod val="50000"/>
                </a:schemeClr>
              </a:solidFill>
            </a:rPr>
            <a:t>Administrar y diseñar el sitio web utilizando gestores de contenidos para la empresa.</a:t>
          </a:r>
        </a:p>
      </dgm:t>
    </dgm:pt>
    <dgm:pt modelId="{75581D17-B233-4D6B-824F-EDC60EA82FCD}" type="parTrans" cxnId="{CAEE720B-5A3E-47FA-9B37-AB93AEC331AD}">
      <dgm:prSet/>
      <dgm:spPr/>
      <dgm:t>
        <a:bodyPr/>
        <a:lstStyle/>
        <a:p>
          <a:endParaRPr lang="es-ES"/>
        </a:p>
      </dgm:t>
    </dgm:pt>
    <dgm:pt modelId="{B53F7697-064E-4839-93E8-A76D77E09526}" type="sibTrans" cxnId="{CAEE720B-5A3E-47FA-9B37-AB93AEC331AD}">
      <dgm:prSet/>
      <dgm:spPr/>
      <dgm:t>
        <a:bodyPr/>
        <a:lstStyle/>
        <a:p>
          <a:endParaRPr lang="es-ES"/>
        </a:p>
      </dgm:t>
    </dgm:pt>
    <dgm:pt modelId="{FF71D3A3-8A51-4CA7-8773-A6DA5B359EEB}">
      <dgm:prSet phldrT="[Texto]"/>
      <dgm:spPr/>
      <dgm:t>
        <a:bodyPr/>
        <a:lstStyle/>
        <a:p>
          <a:r>
            <a:rPr lang="es-ES" dirty="0">
              <a:solidFill>
                <a:schemeClr val="accent1">
                  <a:lumMod val="50000"/>
                </a:schemeClr>
              </a:solidFill>
            </a:rPr>
            <a:t>Diseñar y crear una Tienda online.</a:t>
          </a:r>
        </a:p>
      </dgm:t>
    </dgm:pt>
    <dgm:pt modelId="{B40E98C7-F611-44C1-B1D3-3FBC4FC1F017}" type="parTrans" cxnId="{A9A68A51-B4E5-4FA0-A67B-CBD2C3721876}">
      <dgm:prSet/>
      <dgm:spPr/>
      <dgm:t>
        <a:bodyPr/>
        <a:lstStyle/>
        <a:p>
          <a:endParaRPr lang="es-ES"/>
        </a:p>
      </dgm:t>
    </dgm:pt>
    <dgm:pt modelId="{C5A633FD-BF94-40D0-9C18-B32F6E437AA3}" type="sibTrans" cxnId="{A9A68A51-B4E5-4FA0-A67B-CBD2C3721876}">
      <dgm:prSet/>
      <dgm:spPr/>
      <dgm:t>
        <a:bodyPr/>
        <a:lstStyle/>
        <a:p>
          <a:endParaRPr lang="es-ES"/>
        </a:p>
      </dgm:t>
    </dgm:pt>
    <dgm:pt modelId="{F50A700E-0255-4D6C-B8F6-F1D03DE85E9E}">
      <dgm:prSet phldrT="[Texto]"/>
      <dgm:spPr/>
      <dgm:t>
        <a:bodyPr/>
        <a:lstStyle/>
        <a:p>
          <a:r>
            <a:rPr lang="es-ES" dirty="0">
              <a:solidFill>
                <a:schemeClr val="accent1">
                  <a:lumMod val="50000"/>
                </a:schemeClr>
              </a:solidFill>
            </a:rPr>
            <a:t>Diseñar cursos online para las empresas.</a:t>
          </a:r>
        </a:p>
      </dgm:t>
    </dgm:pt>
    <dgm:pt modelId="{257DDA17-317F-4686-9B04-6DFB7A84B9A7}" type="parTrans" cxnId="{DBB965B7-D0D5-45C8-96CC-FB7A41F73817}">
      <dgm:prSet/>
      <dgm:spPr/>
      <dgm:t>
        <a:bodyPr/>
        <a:lstStyle/>
        <a:p>
          <a:endParaRPr lang="es-ES"/>
        </a:p>
      </dgm:t>
    </dgm:pt>
    <dgm:pt modelId="{D47ACD2F-FE2A-4269-84A9-4B58DCAD518F}" type="sibTrans" cxnId="{DBB965B7-D0D5-45C8-96CC-FB7A41F73817}">
      <dgm:prSet/>
      <dgm:spPr/>
      <dgm:t>
        <a:bodyPr/>
        <a:lstStyle/>
        <a:p>
          <a:endParaRPr lang="es-ES"/>
        </a:p>
      </dgm:t>
    </dgm:pt>
    <dgm:pt modelId="{CA69E084-A8CC-477C-AAA8-585143A6894C}">
      <dgm:prSet phldrT="[Texto]"/>
      <dgm:spPr/>
      <dgm:t>
        <a:bodyPr/>
        <a:lstStyle/>
        <a:p>
          <a:r>
            <a:rPr lang="es-ES" dirty="0">
              <a:solidFill>
                <a:schemeClr val="accent1">
                  <a:lumMod val="50000"/>
                </a:schemeClr>
              </a:solidFill>
            </a:rPr>
            <a:t>Utilizar la ofimática en la Web.</a:t>
          </a:r>
        </a:p>
      </dgm:t>
    </dgm:pt>
    <dgm:pt modelId="{564005E6-B4B6-475C-8EE0-8C22797DE96A}" type="parTrans" cxnId="{D5C8479A-1F78-495A-B17E-C73409AAE20B}">
      <dgm:prSet/>
      <dgm:spPr/>
      <dgm:t>
        <a:bodyPr/>
        <a:lstStyle/>
        <a:p>
          <a:endParaRPr lang="es-ES"/>
        </a:p>
      </dgm:t>
    </dgm:pt>
    <dgm:pt modelId="{95E926C8-BABC-4563-983B-1B9663E554DF}" type="sibTrans" cxnId="{D5C8479A-1F78-495A-B17E-C73409AAE20B}">
      <dgm:prSet/>
      <dgm:spPr/>
      <dgm:t>
        <a:bodyPr/>
        <a:lstStyle/>
        <a:p>
          <a:endParaRPr lang="es-ES"/>
        </a:p>
      </dgm:t>
    </dgm:pt>
    <dgm:pt modelId="{99878392-34E9-4AE7-82AC-958E207DBC04}">
      <dgm:prSet phldrT="[Texto]"/>
      <dgm:spPr/>
      <dgm:t>
        <a:bodyPr/>
        <a:lstStyle/>
        <a:p>
          <a:r>
            <a:rPr lang="es-ES" dirty="0">
              <a:solidFill>
                <a:schemeClr val="accent1">
                  <a:lumMod val="50000"/>
                </a:schemeClr>
              </a:solidFill>
            </a:rPr>
            <a:t>Instalar, configurar y desarrollar aplicaciones web para la empresa.</a:t>
          </a:r>
        </a:p>
      </dgm:t>
    </dgm:pt>
    <dgm:pt modelId="{3BD9E560-05C4-4258-A5D5-020BD76BF21D}" type="parTrans" cxnId="{FBA1238C-2014-48A7-BFCB-1359A75FD71D}">
      <dgm:prSet/>
      <dgm:spPr/>
      <dgm:t>
        <a:bodyPr/>
        <a:lstStyle/>
        <a:p>
          <a:endParaRPr lang="es-ES"/>
        </a:p>
      </dgm:t>
    </dgm:pt>
    <dgm:pt modelId="{387ACD3E-DD2E-4B71-9AD7-3E5590D08C07}" type="sibTrans" cxnId="{FBA1238C-2014-48A7-BFCB-1359A75FD71D}">
      <dgm:prSet/>
      <dgm:spPr/>
      <dgm:t>
        <a:bodyPr/>
        <a:lstStyle/>
        <a:p>
          <a:endParaRPr lang="es-ES"/>
        </a:p>
      </dgm:t>
    </dgm:pt>
    <dgm:pt modelId="{1BD5C465-9100-4BD9-9524-FEECDA94E037}" type="pres">
      <dgm:prSet presAssocID="{03E445A8-68C3-4E39-83C4-292327663C9D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56BAFF1-B5E9-4C4D-B0BD-B0630660F6CC}" type="pres">
      <dgm:prSet presAssocID="{A5A848FE-06E9-43D9-A19A-180B0B07BD5A}" presName="compNode" presStyleCnt="0"/>
      <dgm:spPr/>
    </dgm:pt>
    <dgm:pt modelId="{F1BE1509-6659-44F4-8976-87890F7F7845}" type="pres">
      <dgm:prSet presAssocID="{A5A848FE-06E9-43D9-A19A-180B0B07BD5A}" presName="childRect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FABBB88-41BF-4391-9A44-FF943E4C8411}" type="pres">
      <dgm:prSet presAssocID="{A5A848FE-06E9-43D9-A19A-180B0B07BD5A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6949DF7-DA20-44D2-A3AB-5B791A3A6B05}" type="pres">
      <dgm:prSet presAssocID="{A5A848FE-06E9-43D9-A19A-180B0B07BD5A}" presName="parentRect" presStyleLbl="alignNode1" presStyleIdx="0" presStyleCnt="2"/>
      <dgm:spPr/>
      <dgm:t>
        <a:bodyPr/>
        <a:lstStyle/>
        <a:p>
          <a:endParaRPr lang="es-ES"/>
        </a:p>
      </dgm:t>
    </dgm:pt>
    <dgm:pt modelId="{BF2CE653-8CDC-4643-8830-3649FD50D4FD}" type="pres">
      <dgm:prSet presAssocID="{A5A848FE-06E9-43D9-A19A-180B0B07BD5A}" presName="adorn" presStyleLbl="fgAccFollow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es-ES"/>
        </a:p>
      </dgm:t>
    </dgm:pt>
    <dgm:pt modelId="{3B7404C3-8948-455D-A9C5-1F1610BAB2B7}" type="pres">
      <dgm:prSet presAssocID="{2229921B-2770-426D-B9C3-871ED5F4DE2B}" presName="sibTrans" presStyleLbl="sibTrans2D1" presStyleIdx="0" presStyleCnt="0"/>
      <dgm:spPr/>
      <dgm:t>
        <a:bodyPr/>
        <a:lstStyle/>
        <a:p>
          <a:endParaRPr lang="es-ES"/>
        </a:p>
      </dgm:t>
    </dgm:pt>
    <dgm:pt modelId="{79561B58-25A9-4AE2-B282-9FB11B63DC4D}" type="pres">
      <dgm:prSet presAssocID="{41A9F334-2AA6-4552-99AF-E83B3A6755B3}" presName="compNode" presStyleCnt="0"/>
      <dgm:spPr/>
    </dgm:pt>
    <dgm:pt modelId="{8C87DCB0-AD06-44A5-A73F-3532E9403DBF}" type="pres">
      <dgm:prSet presAssocID="{41A9F334-2AA6-4552-99AF-E83B3A6755B3}" presName="childRect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C65D4DC-6C5F-46D8-9BD6-158436657BF5}" type="pres">
      <dgm:prSet presAssocID="{41A9F334-2AA6-4552-99AF-E83B3A6755B3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DA14CEF-EDA7-430C-A556-9B370EADE9E1}" type="pres">
      <dgm:prSet presAssocID="{41A9F334-2AA6-4552-99AF-E83B3A6755B3}" presName="parentRect" presStyleLbl="alignNode1" presStyleIdx="1" presStyleCnt="2"/>
      <dgm:spPr/>
      <dgm:t>
        <a:bodyPr/>
        <a:lstStyle/>
        <a:p>
          <a:endParaRPr lang="es-ES"/>
        </a:p>
      </dgm:t>
    </dgm:pt>
    <dgm:pt modelId="{10F0EF3D-66EF-4FBD-B07A-73C2B5D89F29}" type="pres">
      <dgm:prSet presAssocID="{41A9F334-2AA6-4552-99AF-E83B3A6755B3}" presName="adorn" presStyleLbl="fgAccFollowNod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</dgm:spPr>
    </dgm:pt>
  </dgm:ptLst>
  <dgm:cxnLst>
    <dgm:cxn modelId="{FB033323-0845-45B0-9704-050A1105AB09}" srcId="{03E445A8-68C3-4E39-83C4-292327663C9D}" destId="{A5A848FE-06E9-43D9-A19A-180B0B07BD5A}" srcOrd="0" destOrd="0" parTransId="{84AA38EA-E9D9-43F1-B616-F94F6AF4B1EE}" sibTransId="{2229921B-2770-426D-B9C3-871ED5F4DE2B}"/>
    <dgm:cxn modelId="{FA6C3C62-18E0-4729-B8BA-19BC7289BC79}" type="presOf" srcId="{73978E28-AD5D-42DC-B81E-74F64A41512C}" destId="{F1BE1509-6659-44F4-8976-87890F7F7845}" srcOrd="0" destOrd="5" presId="urn:microsoft.com/office/officeart/2005/8/layout/bList2"/>
    <dgm:cxn modelId="{37649C09-8362-4ED5-A3ED-9E45C89BEE09}" type="presOf" srcId="{60BA9EE8-C22B-4F99-B1DA-ED595F5E0FFC}" destId="{F1BE1509-6659-44F4-8976-87890F7F7845}" srcOrd="0" destOrd="0" presId="urn:microsoft.com/office/officeart/2005/8/layout/bList2"/>
    <dgm:cxn modelId="{DBB965B7-D0D5-45C8-96CC-FB7A41F73817}" srcId="{41A9F334-2AA6-4552-99AF-E83B3A6755B3}" destId="{F50A700E-0255-4D6C-B8F6-F1D03DE85E9E}" srcOrd="3" destOrd="0" parTransId="{257DDA17-317F-4686-9B04-6DFB7A84B9A7}" sibTransId="{D47ACD2F-FE2A-4269-84A9-4B58DCAD518F}"/>
    <dgm:cxn modelId="{BC14794F-E53D-44F4-962C-92122E0C0493}" type="presOf" srcId="{93F73A53-7B6E-4D26-9F77-B076518D751D}" destId="{8C87DCB0-AD06-44A5-A73F-3532E9403DBF}" srcOrd="0" destOrd="1" presId="urn:microsoft.com/office/officeart/2005/8/layout/bList2"/>
    <dgm:cxn modelId="{9292C3CD-BEAD-4777-9576-F61D5027BAF6}" srcId="{A5A848FE-06E9-43D9-A19A-180B0B07BD5A}" destId="{88297322-F22F-4201-8929-E5146EED5B10}" srcOrd="3" destOrd="0" parTransId="{2B706CC0-77C5-4CC3-AA0E-21AD65749B5E}" sibTransId="{40D7109C-E40B-4994-9DC3-7360D14A40C2}"/>
    <dgm:cxn modelId="{1F3BFA2E-7725-4AC2-8959-9F9FB259B7FD}" type="presOf" srcId="{88297322-F22F-4201-8929-E5146EED5B10}" destId="{F1BE1509-6659-44F4-8976-87890F7F7845}" srcOrd="0" destOrd="3" presId="urn:microsoft.com/office/officeart/2005/8/layout/bList2"/>
    <dgm:cxn modelId="{B9E4C190-73D7-40A8-A945-DEFB98F4EF41}" srcId="{A5A848FE-06E9-43D9-A19A-180B0B07BD5A}" destId="{60BA9EE8-C22B-4F99-B1DA-ED595F5E0FFC}" srcOrd="0" destOrd="0" parTransId="{292F9BCD-3C76-408D-AEA8-4942FAFBD50B}" sibTransId="{E7ADFCB3-9EFB-4992-9956-7F3C74EA2AAB}"/>
    <dgm:cxn modelId="{541187C4-8155-4A13-8E17-E21BC8A3694D}" srcId="{A5A848FE-06E9-43D9-A19A-180B0B07BD5A}" destId="{56B46949-3022-4BF4-92F7-923C519EB4AC}" srcOrd="2" destOrd="0" parTransId="{AE534BF0-B5C4-40B2-A883-3D011FB08605}" sibTransId="{08A8621F-78AE-405F-ABE4-A1C1BC09F730}"/>
    <dgm:cxn modelId="{D5C8479A-1F78-495A-B17E-C73409AAE20B}" srcId="{41A9F334-2AA6-4552-99AF-E83B3A6755B3}" destId="{CA69E084-A8CC-477C-AAA8-585143A6894C}" srcOrd="4" destOrd="0" parTransId="{564005E6-B4B6-475C-8EE0-8C22797DE96A}" sibTransId="{95E926C8-BABC-4563-983B-1B9663E554DF}"/>
    <dgm:cxn modelId="{7D45F061-323F-4E00-9EC8-C7BB2AF6CD37}" type="presOf" srcId="{F50A700E-0255-4D6C-B8F6-F1D03DE85E9E}" destId="{8C87DCB0-AD06-44A5-A73F-3532E9403DBF}" srcOrd="0" destOrd="3" presId="urn:microsoft.com/office/officeart/2005/8/layout/bList2"/>
    <dgm:cxn modelId="{499AA636-7493-4D48-9BFB-363669FA0054}" type="presOf" srcId="{CC0AC264-A9CE-4B88-8AEC-47EDEC07C6E8}" destId="{F1BE1509-6659-44F4-8976-87890F7F7845}" srcOrd="0" destOrd="4" presId="urn:microsoft.com/office/officeart/2005/8/layout/bList2"/>
    <dgm:cxn modelId="{8B1A174F-565B-4120-A5CF-B151C007F291}" type="presOf" srcId="{56B46949-3022-4BF4-92F7-923C519EB4AC}" destId="{F1BE1509-6659-44F4-8976-87890F7F7845}" srcOrd="0" destOrd="2" presId="urn:microsoft.com/office/officeart/2005/8/layout/bList2"/>
    <dgm:cxn modelId="{A5FC8A2F-6F72-4E49-8A5E-8F0A9C2FAA9C}" srcId="{A5A848FE-06E9-43D9-A19A-180B0B07BD5A}" destId="{CC0AC264-A9CE-4B88-8AEC-47EDEC07C6E8}" srcOrd="4" destOrd="0" parTransId="{81061CAF-B979-4400-8EBC-41F0BB2FAF21}" sibTransId="{B2DD7DD1-1213-4955-A82C-3D657D85B231}"/>
    <dgm:cxn modelId="{7E04ED42-80BF-4534-8EDF-3E792B098E79}" type="presOf" srcId="{FA31ECEE-C6C2-4DCF-B2B0-C21215E64D80}" destId="{8C87DCB0-AD06-44A5-A73F-3532E9403DBF}" srcOrd="0" destOrd="0" presId="urn:microsoft.com/office/officeart/2005/8/layout/bList2"/>
    <dgm:cxn modelId="{A9A68A51-B4E5-4FA0-A67B-CBD2C3721876}" srcId="{41A9F334-2AA6-4552-99AF-E83B3A6755B3}" destId="{FF71D3A3-8A51-4CA7-8773-A6DA5B359EEB}" srcOrd="2" destOrd="0" parTransId="{B40E98C7-F611-44C1-B1D3-3FBC4FC1F017}" sibTransId="{C5A633FD-BF94-40D0-9C18-B32F6E437AA3}"/>
    <dgm:cxn modelId="{9F290C4E-1AB7-4E8E-A27A-F9DB83774DC0}" srcId="{41A9F334-2AA6-4552-99AF-E83B3A6755B3}" destId="{FA31ECEE-C6C2-4DCF-B2B0-C21215E64D80}" srcOrd="0" destOrd="0" parTransId="{CFD8818D-3B16-42FA-A360-7B8E28D17CA9}" sibTransId="{1A484E2A-B70A-4C25-BEDD-749D15BB3825}"/>
    <dgm:cxn modelId="{CAEE720B-5A3E-47FA-9B37-AB93AEC331AD}" srcId="{41A9F334-2AA6-4552-99AF-E83B3A6755B3}" destId="{93F73A53-7B6E-4D26-9F77-B076518D751D}" srcOrd="1" destOrd="0" parTransId="{75581D17-B233-4D6B-824F-EDC60EA82FCD}" sibTransId="{B53F7697-064E-4839-93E8-A76D77E09526}"/>
    <dgm:cxn modelId="{91466370-07E5-47E6-9713-884E1BA606B5}" type="presOf" srcId="{41A9F334-2AA6-4552-99AF-E83B3A6755B3}" destId="{0DA14CEF-EDA7-430C-A556-9B370EADE9E1}" srcOrd="1" destOrd="0" presId="urn:microsoft.com/office/officeart/2005/8/layout/bList2"/>
    <dgm:cxn modelId="{D07CFBBC-D420-49FB-8E07-91FAB69C7100}" type="presOf" srcId="{03E445A8-68C3-4E39-83C4-292327663C9D}" destId="{1BD5C465-9100-4BD9-9524-FEECDA94E037}" srcOrd="0" destOrd="0" presId="urn:microsoft.com/office/officeart/2005/8/layout/bList2"/>
    <dgm:cxn modelId="{115530B1-9982-440D-ABD6-5EC672E73818}" type="presOf" srcId="{FF71D3A3-8A51-4CA7-8773-A6DA5B359EEB}" destId="{8C87DCB0-AD06-44A5-A73F-3532E9403DBF}" srcOrd="0" destOrd="2" presId="urn:microsoft.com/office/officeart/2005/8/layout/bList2"/>
    <dgm:cxn modelId="{93709CFB-281F-4DD9-A724-D0B203944567}" type="presOf" srcId="{2229921B-2770-426D-B9C3-871ED5F4DE2B}" destId="{3B7404C3-8948-455D-A9C5-1F1610BAB2B7}" srcOrd="0" destOrd="0" presId="urn:microsoft.com/office/officeart/2005/8/layout/bList2"/>
    <dgm:cxn modelId="{A976B671-34C4-4244-8528-58020C44B811}" type="presOf" srcId="{1069F890-8E1F-46A0-AB11-98236F7F85DB}" destId="{F1BE1509-6659-44F4-8976-87890F7F7845}" srcOrd="0" destOrd="1" presId="urn:microsoft.com/office/officeart/2005/8/layout/bList2"/>
    <dgm:cxn modelId="{060DFF6B-01B8-43DD-8A8C-07F362D5B8F7}" srcId="{03E445A8-68C3-4E39-83C4-292327663C9D}" destId="{41A9F334-2AA6-4552-99AF-E83B3A6755B3}" srcOrd="1" destOrd="0" parTransId="{98D747AE-DBE3-4691-8EEC-DF53119FEC8D}" sibTransId="{6D7AD092-04F0-4C20-9452-AE8D2084D635}"/>
    <dgm:cxn modelId="{464A521D-6CD1-4F92-ABC0-6E20A41CA9F5}" type="presOf" srcId="{A5A848FE-06E9-43D9-A19A-180B0B07BD5A}" destId="{7FABBB88-41BF-4391-9A44-FF943E4C8411}" srcOrd="0" destOrd="0" presId="urn:microsoft.com/office/officeart/2005/8/layout/bList2"/>
    <dgm:cxn modelId="{4EFE3B11-1256-4D32-9238-13C6276EC12D}" type="presOf" srcId="{99878392-34E9-4AE7-82AC-958E207DBC04}" destId="{8C87DCB0-AD06-44A5-A73F-3532E9403DBF}" srcOrd="0" destOrd="5" presId="urn:microsoft.com/office/officeart/2005/8/layout/bList2"/>
    <dgm:cxn modelId="{89651A5B-1D61-4FF8-A4E2-43F04FC29749}" type="presOf" srcId="{41A9F334-2AA6-4552-99AF-E83B3A6755B3}" destId="{1C65D4DC-6C5F-46D8-9BD6-158436657BF5}" srcOrd="0" destOrd="0" presId="urn:microsoft.com/office/officeart/2005/8/layout/bList2"/>
    <dgm:cxn modelId="{FB6B4475-2C38-4932-B8D4-19BF041598B2}" srcId="{A5A848FE-06E9-43D9-A19A-180B0B07BD5A}" destId="{1069F890-8E1F-46A0-AB11-98236F7F85DB}" srcOrd="1" destOrd="0" parTransId="{E4267BFF-278A-4556-AB4F-8AE3C20C9F4D}" sibTransId="{932FEDA3-478B-4BF5-9F27-857883BC62CC}"/>
    <dgm:cxn modelId="{4D1AAEFC-65E6-4C3A-8359-A7B50A8E4CB0}" type="presOf" srcId="{CA69E084-A8CC-477C-AAA8-585143A6894C}" destId="{8C87DCB0-AD06-44A5-A73F-3532E9403DBF}" srcOrd="0" destOrd="4" presId="urn:microsoft.com/office/officeart/2005/8/layout/bList2"/>
    <dgm:cxn modelId="{FBA1238C-2014-48A7-BFCB-1359A75FD71D}" srcId="{41A9F334-2AA6-4552-99AF-E83B3A6755B3}" destId="{99878392-34E9-4AE7-82AC-958E207DBC04}" srcOrd="5" destOrd="0" parTransId="{3BD9E560-05C4-4258-A5D5-020BD76BF21D}" sibTransId="{387ACD3E-DD2E-4B71-9AD7-3E5590D08C07}"/>
    <dgm:cxn modelId="{1C0090FA-B551-44ED-AE8A-F60ED6551D44}" type="presOf" srcId="{A5A848FE-06E9-43D9-A19A-180B0B07BD5A}" destId="{E6949DF7-DA20-44D2-A3AB-5B791A3A6B05}" srcOrd="1" destOrd="0" presId="urn:microsoft.com/office/officeart/2005/8/layout/bList2"/>
    <dgm:cxn modelId="{4AC5B145-E92F-4CB6-BFC1-67228AC88389}" srcId="{A5A848FE-06E9-43D9-A19A-180B0B07BD5A}" destId="{73978E28-AD5D-42DC-B81E-74F64A41512C}" srcOrd="5" destOrd="0" parTransId="{A9567734-B728-4E83-A7DF-71027C79E68D}" sibTransId="{7D4A7CC1-3D11-45A4-8480-43CE739D8CE9}"/>
    <dgm:cxn modelId="{E12A3A46-2CE2-48E9-8E9D-767E934357D5}" type="presParOf" srcId="{1BD5C465-9100-4BD9-9524-FEECDA94E037}" destId="{C56BAFF1-B5E9-4C4D-B0BD-B0630660F6CC}" srcOrd="0" destOrd="0" presId="urn:microsoft.com/office/officeart/2005/8/layout/bList2"/>
    <dgm:cxn modelId="{FC798A8C-F163-43DB-B481-36EEDD2CA161}" type="presParOf" srcId="{C56BAFF1-B5E9-4C4D-B0BD-B0630660F6CC}" destId="{F1BE1509-6659-44F4-8976-87890F7F7845}" srcOrd="0" destOrd="0" presId="urn:microsoft.com/office/officeart/2005/8/layout/bList2"/>
    <dgm:cxn modelId="{8D0CB7AB-5BD9-4EB1-93EA-273D46E58180}" type="presParOf" srcId="{C56BAFF1-B5E9-4C4D-B0BD-B0630660F6CC}" destId="{7FABBB88-41BF-4391-9A44-FF943E4C8411}" srcOrd="1" destOrd="0" presId="urn:microsoft.com/office/officeart/2005/8/layout/bList2"/>
    <dgm:cxn modelId="{F650BC84-CA02-44F1-8670-84C1F05F9758}" type="presParOf" srcId="{C56BAFF1-B5E9-4C4D-B0BD-B0630660F6CC}" destId="{E6949DF7-DA20-44D2-A3AB-5B791A3A6B05}" srcOrd="2" destOrd="0" presId="urn:microsoft.com/office/officeart/2005/8/layout/bList2"/>
    <dgm:cxn modelId="{E9D0EA31-2E32-48EE-A569-447F64926A86}" type="presParOf" srcId="{C56BAFF1-B5E9-4C4D-B0BD-B0630660F6CC}" destId="{BF2CE653-8CDC-4643-8830-3649FD50D4FD}" srcOrd="3" destOrd="0" presId="urn:microsoft.com/office/officeart/2005/8/layout/bList2"/>
    <dgm:cxn modelId="{379065C4-9FB8-4590-A120-FEC1B86D729C}" type="presParOf" srcId="{1BD5C465-9100-4BD9-9524-FEECDA94E037}" destId="{3B7404C3-8948-455D-A9C5-1F1610BAB2B7}" srcOrd="1" destOrd="0" presId="urn:microsoft.com/office/officeart/2005/8/layout/bList2"/>
    <dgm:cxn modelId="{DAA1D072-0CDD-4954-8727-B61DCDC84AA3}" type="presParOf" srcId="{1BD5C465-9100-4BD9-9524-FEECDA94E037}" destId="{79561B58-25A9-4AE2-B282-9FB11B63DC4D}" srcOrd="2" destOrd="0" presId="urn:microsoft.com/office/officeart/2005/8/layout/bList2"/>
    <dgm:cxn modelId="{1E62EEAB-625F-4786-B281-F1E98400500B}" type="presParOf" srcId="{79561B58-25A9-4AE2-B282-9FB11B63DC4D}" destId="{8C87DCB0-AD06-44A5-A73F-3532E9403DBF}" srcOrd="0" destOrd="0" presId="urn:microsoft.com/office/officeart/2005/8/layout/bList2"/>
    <dgm:cxn modelId="{0986C7C6-324B-48EC-B2CF-8AA3663D6211}" type="presParOf" srcId="{79561B58-25A9-4AE2-B282-9FB11B63DC4D}" destId="{1C65D4DC-6C5F-46D8-9BD6-158436657BF5}" srcOrd="1" destOrd="0" presId="urn:microsoft.com/office/officeart/2005/8/layout/bList2"/>
    <dgm:cxn modelId="{5B9E2B00-DBAC-4612-B87D-F1FE90D6D642}" type="presParOf" srcId="{79561B58-25A9-4AE2-B282-9FB11B63DC4D}" destId="{0DA14CEF-EDA7-430C-A556-9B370EADE9E1}" srcOrd="2" destOrd="0" presId="urn:microsoft.com/office/officeart/2005/8/layout/bList2"/>
    <dgm:cxn modelId="{4BEBBD6D-4F17-43A5-9A4F-CFC442E6FC1E}" type="presParOf" srcId="{79561B58-25A9-4AE2-B282-9FB11B63DC4D}" destId="{10F0EF3D-66EF-4FBD-B07A-73C2B5D89F29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3E445A8-68C3-4E39-83C4-292327663C9D}" type="doc">
      <dgm:prSet loTypeId="urn:microsoft.com/office/officeart/2005/8/layout/bList2" loCatId="list" qsTypeId="urn:microsoft.com/office/officeart/2005/8/quickstyle/simple1" qsCatId="simple" csTypeId="urn:microsoft.com/office/officeart/2005/8/colors/colorful5" csCatId="colorful" phldr="1"/>
      <dgm:spPr/>
    </dgm:pt>
    <dgm:pt modelId="{F9D54818-CC2C-443F-87D9-EAF702557A84}">
      <dgm:prSet phldrT="[Texto]" custT="1"/>
      <dgm:spPr/>
      <dgm:t>
        <a:bodyPr/>
        <a:lstStyle/>
        <a:p>
          <a:pPr algn="l"/>
          <a:r>
            <a:rPr lang="es-ES" sz="3100" dirty="0"/>
            <a:t>Seguridad Informática.</a:t>
          </a:r>
        </a:p>
      </dgm:t>
    </dgm:pt>
    <dgm:pt modelId="{69D03A3F-2E0A-44F1-9541-2284D79B6C60}" type="parTrans" cxnId="{AA6524CD-B361-4F6E-A299-1CD4CD52F8A6}">
      <dgm:prSet/>
      <dgm:spPr/>
      <dgm:t>
        <a:bodyPr/>
        <a:lstStyle/>
        <a:p>
          <a:endParaRPr lang="es-ES"/>
        </a:p>
      </dgm:t>
    </dgm:pt>
    <dgm:pt modelId="{F45DF22A-6530-4C54-9124-A461F4F59B16}" type="sibTrans" cxnId="{AA6524CD-B361-4F6E-A299-1CD4CD52F8A6}">
      <dgm:prSet/>
      <dgm:spPr/>
      <dgm:t>
        <a:bodyPr/>
        <a:lstStyle/>
        <a:p>
          <a:endParaRPr lang="es-ES"/>
        </a:p>
      </dgm:t>
    </dgm:pt>
    <dgm:pt modelId="{A5A848FE-06E9-43D9-A19A-180B0B07BD5A}">
      <dgm:prSet phldrT="[Texto]" custT="1"/>
      <dgm:spPr/>
      <dgm:t>
        <a:bodyPr/>
        <a:lstStyle/>
        <a:p>
          <a:pPr algn="l"/>
          <a:r>
            <a:rPr lang="es-ES" sz="3100" dirty="0"/>
            <a:t>Servicios de Red.</a:t>
          </a:r>
        </a:p>
      </dgm:t>
    </dgm:pt>
    <dgm:pt modelId="{84AA38EA-E9D9-43F1-B616-F94F6AF4B1EE}" type="parTrans" cxnId="{FB033323-0845-45B0-9704-050A1105AB09}">
      <dgm:prSet/>
      <dgm:spPr/>
      <dgm:t>
        <a:bodyPr/>
        <a:lstStyle/>
        <a:p>
          <a:endParaRPr lang="es-ES"/>
        </a:p>
      </dgm:t>
    </dgm:pt>
    <dgm:pt modelId="{2229921B-2770-426D-B9C3-871ED5F4DE2B}" type="sibTrans" cxnId="{FB033323-0845-45B0-9704-050A1105AB09}">
      <dgm:prSet/>
      <dgm:spPr/>
      <dgm:t>
        <a:bodyPr/>
        <a:lstStyle/>
        <a:p>
          <a:endParaRPr lang="es-ES"/>
        </a:p>
      </dgm:t>
    </dgm:pt>
    <dgm:pt modelId="{3C98FE37-AF6E-40D0-808C-A74F86873C9C}">
      <dgm:prSet phldrT="[Texto]" custT="1"/>
      <dgm:spPr/>
      <dgm:t>
        <a:bodyPr/>
        <a:lstStyle/>
        <a:p>
          <a:r>
            <a:rPr lang="es-ES" sz="1700" b="0" dirty="0">
              <a:solidFill>
                <a:schemeClr val="accent1">
                  <a:lumMod val="50000"/>
                </a:schemeClr>
              </a:solidFill>
            </a:rPr>
            <a:t>Instalar, configurar y actualizar aplicaciones para la detección y de software malicioso.</a:t>
          </a:r>
        </a:p>
      </dgm:t>
    </dgm:pt>
    <dgm:pt modelId="{8222977C-A2DC-4A64-B41F-D33C0D6C02E3}" type="parTrans" cxnId="{1ACE6119-5C71-46BE-A3C3-A351F7E69BFD}">
      <dgm:prSet/>
      <dgm:spPr/>
      <dgm:t>
        <a:bodyPr/>
        <a:lstStyle/>
        <a:p>
          <a:endParaRPr lang="es-ES"/>
        </a:p>
      </dgm:t>
    </dgm:pt>
    <dgm:pt modelId="{FE20EC83-14A6-42D3-A97A-CAD30DF7432F}" type="sibTrans" cxnId="{1ACE6119-5C71-46BE-A3C3-A351F7E69BFD}">
      <dgm:prSet/>
      <dgm:spPr/>
      <dgm:t>
        <a:bodyPr/>
        <a:lstStyle/>
        <a:p>
          <a:endParaRPr lang="es-ES"/>
        </a:p>
      </dgm:t>
    </dgm:pt>
    <dgm:pt modelId="{60BA9EE8-C22B-4F99-B1DA-ED595F5E0FFC}">
      <dgm:prSet phldrT="[Texto]" custT="1"/>
      <dgm:spPr/>
      <dgm:t>
        <a:bodyPr/>
        <a:lstStyle/>
        <a:p>
          <a:r>
            <a:rPr lang="es-ES" sz="1700" b="0" dirty="0">
              <a:solidFill>
                <a:schemeClr val="accent1">
                  <a:lumMod val="50000"/>
                </a:schemeClr>
              </a:solidFill>
            </a:rPr>
            <a:t>Instalación y configuración de servidores DNS.</a:t>
          </a:r>
        </a:p>
      </dgm:t>
    </dgm:pt>
    <dgm:pt modelId="{292F9BCD-3C76-408D-AEA8-4942FAFBD50B}" type="parTrans" cxnId="{B9E4C190-73D7-40A8-A945-DEFB98F4EF41}">
      <dgm:prSet/>
      <dgm:spPr/>
      <dgm:t>
        <a:bodyPr/>
        <a:lstStyle/>
        <a:p>
          <a:endParaRPr lang="es-ES"/>
        </a:p>
      </dgm:t>
    </dgm:pt>
    <dgm:pt modelId="{E7ADFCB3-9EFB-4992-9956-7F3C74EA2AAB}" type="sibTrans" cxnId="{B9E4C190-73D7-40A8-A945-DEFB98F4EF41}">
      <dgm:prSet/>
      <dgm:spPr/>
      <dgm:t>
        <a:bodyPr/>
        <a:lstStyle/>
        <a:p>
          <a:endParaRPr lang="es-ES"/>
        </a:p>
      </dgm:t>
    </dgm:pt>
    <dgm:pt modelId="{54F3F4CF-7EBA-455A-A700-B9AC291AD100}">
      <dgm:prSet phldrT="[Texto]" custT="1"/>
      <dgm:spPr/>
      <dgm:t>
        <a:bodyPr/>
        <a:lstStyle/>
        <a:p>
          <a:r>
            <a:rPr lang="es-ES" sz="1700" b="0" dirty="0">
              <a:solidFill>
                <a:schemeClr val="accent1">
                  <a:lumMod val="50000"/>
                </a:schemeClr>
              </a:solidFill>
            </a:rPr>
            <a:t>Instalar y configurar aplicaciones para la navegación y comprar segura en la web.</a:t>
          </a:r>
        </a:p>
      </dgm:t>
    </dgm:pt>
    <dgm:pt modelId="{851F8730-2E78-46F8-B9BB-4107C87FF533}" type="parTrans" cxnId="{B9EE8F2F-73A7-4978-9505-1BA2C6695EA6}">
      <dgm:prSet/>
      <dgm:spPr/>
      <dgm:t>
        <a:bodyPr/>
        <a:lstStyle/>
        <a:p>
          <a:endParaRPr lang="es-ES"/>
        </a:p>
      </dgm:t>
    </dgm:pt>
    <dgm:pt modelId="{B2EC5196-1E85-45EF-A2B7-9CFE2028CFE9}" type="sibTrans" cxnId="{B9EE8F2F-73A7-4978-9505-1BA2C6695EA6}">
      <dgm:prSet/>
      <dgm:spPr/>
      <dgm:t>
        <a:bodyPr/>
        <a:lstStyle/>
        <a:p>
          <a:endParaRPr lang="es-ES"/>
        </a:p>
      </dgm:t>
    </dgm:pt>
    <dgm:pt modelId="{1CB027A8-B464-47B5-BE1C-BBF56FB9729B}">
      <dgm:prSet phldrT="[Texto]" custT="1"/>
      <dgm:spPr/>
      <dgm:t>
        <a:bodyPr/>
        <a:lstStyle/>
        <a:p>
          <a:r>
            <a:rPr lang="es-ES" sz="1700" b="0" dirty="0">
              <a:solidFill>
                <a:schemeClr val="accent1">
                  <a:lumMod val="50000"/>
                </a:schemeClr>
              </a:solidFill>
            </a:rPr>
            <a:t>Configuración adecuada de los cortafuegos personales y de empresa.</a:t>
          </a:r>
        </a:p>
      </dgm:t>
    </dgm:pt>
    <dgm:pt modelId="{2D1B583B-23FC-479D-9D7D-2E22DFBAE6FE}" type="parTrans" cxnId="{B09B6B41-9EB9-45C7-B50D-6A2B01652CAC}">
      <dgm:prSet/>
      <dgm:spPr/>
      <dgm:t>
        <a:bodyPr/>
        <a:lstStyle/>
        <a:p>
          <a:endParaRPr lang="es-ES"/>
        </a:p>
      </dgm:t>
    </dgm:pt>
    <dgm:pt modelId="{54D25FBC-635A-40E6-8D65-A3FE4D069806}" type="sibTrans" cxnId="{B09B6B41-9EB9-45C7-B50D-6A2B01652CAC}">
      <dgm:prSet/>
      <dgm:spPr/>
      <dgm:t>
        <a:bodyPr/>
        <a:lstStyle/>
        <a:p>
          <a:endParaRPr lang="es-ES"/>
        </a:p>
      </dgm:t>
    </dgm:pt>
    <dgm:pt modelId="{3A5E6FA7-AF30-4CA1-A9BE-B7B196F827E1}">
      <dgm:prSet phldrT="[Texto]" custT="1"/>
      <dgm:spPr/>
      <dgm:t>
        <a:bodyPr/>
        <a:lstStyle/>
        <a:p>
          <a:r>
            <a:rPr lang="es-ES" sz="1700" b="0" dirty="0">
              <a:solidFill>
                <a:schemeClr val="accent1">
                  <a:lumMod val="50000"/>
                </a:schemeClr>
              </a:solidFill>
            </a:rPr>
            <a:t>Gestionar dispositivos de copia de seguridad.</a:t>
          </a:r>
        </a:p>
      </dgm:t>
    </dgm:pt>
    <dgm:pt modelId="{F0459D07-2132-4008-AD39-627A38FC5193}" type="parTrans" cxnId="{A035BC7B-48AA-45DA-8D92-7C01D53B9891}">
      <dgm:prSet/>
      <dgm:spPr/>
      <dgm:t>
        <a:bodyPr/>
        <a:lstStyle/>
        <a:p>
          <a:endParaRPr lang="es-ES"/>
        </a:p>
      </dgm:t>
    </dgm:pt>
    <dgm:pt modelId="{C0D50ED0-2381-46E9-934B-F8514B1320B9}" type="sibTrans" cxnId="{A035BC7B-48AA-45DA-8D92-7C01D53B9891}">
      <dgm:prSet/>
      <dgm:spPr/>
      <dgm:t>
        <a:bodyPr/>
        <a:lstStyle/>
        <a:p>
          <a:endParaRPr lang="es-ES"/>
        </a:p>
      </dgm:t>
    </dgm:pt>
    <dgm:pt modelId="{951EAE44-1513-4634-B91F-D36FDF26C078}">
      <dgm:prSet phldrT="[Texto]" custT="1"/>
      <dgm:spPr/>
      <dgm:t>
        <a:bodyPr/>
        <a:lstStyle/>
        <a:p>
          <a:r>
            <a:rPr lang="es-ES" sz="1700" b="0" dirty="0">
              <a:solidFill>
                <a:schemeClr val="accent1">
                  <a:lumMod val="50000"/>
                </a:schemeClr>
              </a:solidFill>
            </a:rPr>
            <a:t>Instalación y configuración de servidores DHCP.</a:t>
          </a:r>
        </a:p>
      </dgm:t>
    </dgm:pt>
    <dgm:pt modelId="{8C200552-B28B-488C-B4C0-30057F703DD9}" type="parTrans" cxnId="{0E1B66CD-0A32-4085-8BFC-D723799AAAD5}">
      <dgm:prSet/>
      <dgm:spPr/>
      <dgm:t>
        <a:bodyPr/>
        <a:lstStyle/>
        <a:p>
          <a:endParaRPr lang="es-ES"/>
        </a:p>
      </dgm:t>
    </dgm:pt>
    <dgm:pt modelId="{2CF87577-D0F0-4C22-89C5-6964FDAB3787}" type="sibTrans" cxnId="{0E1B66CD-0A32-4085-8BFC-D723799AAAD5}">
      <dgm:prSet/>
      <dgm:spPr/>
      <dgm:t>
        <a:bodyPr/>
        <a:lstStyle/>
        <a:p>
          <a:endParaRPr lang="es-ES"/>
        </a:p>
      </dgm:t>
    </dgm:pt>
    <dgm:pt modelId="{E3BFAF80-7785-4D0A-A577-1FACF1EC17AC}">
      <dgm:prSet phldrT="[Texto]" custT="1"/>
      <dgm:spPr/>
      <dgm:t>
        <a:bodyPr/>
        <a:lstStyle/>
        <a:p>
          <a:r>
            <a:rPr lang="es-ES" sz="1700" b="0" dirty="0">
              <a:solidFill>
                <a:schemeClr val="accent1">
                  <a:lumMod val="50000"/>
                </a:schemeClr>
              </a:solidFill>
            </a:rPr>
            <a:t>Instalación y configuración de Servidores WEB.</a:t>
          </a:r>
        </a:p>
      </dgm:t>
    </dgm:pt>
    <dgm:pt modelId="{49434018-18CF-4676-92AA-C39DEAE90D8C}" type="parTrans" cxnId="{AAED9A63-610D-4906-B492-DE8B1FBBB04C}">
      <dgm:prSet/>
      <dgm:spPr/>
      <dgm:t>
        <a:bodyPr/>
        <a:lstStyle/>
        <a:p>
          <a:endParaRPr lang="es-ES"/>
        </a:p>
      </dgm:t>
    </dgm:pt>
    <dgm:pt modelId="{6AE685B0-0349-4CC7-87EF-20C1405406B4}" type="sibTrans" cxnId="{AAED9A63-610D-4906-B492-DE8B1FBBB04C}">
      <dgm:prSet/>
      <dgm:spPr/>
      <dgm:t>
        <a:bodyPr/>
        <a:lstStyle/>
        <a:p>
          <a:endParaRPr lang="es-ES"/>
        </a:p>
      </dgm:t>
    </dgm:pt>
    <dgm:pt modelId="{58F1603A-51FD-49A7-9EB6-C3B7E848849C}">
      <dgm:prSet phldrT="[Texto]" custT="1"/>
      <dgm:spPr/>
      <dgm:t>
        <a:bodyPr/>
        <a:lstStyle/>
        <a:p>
          <a:r>
            <a:rPr lang="es-ES" sz="1700" b="0" dirty="0">
              <a:solidFill>
                <a:schemeClr val="accent1">
                  <a:lumMod val="50000"/>
                </a:schemeClr>
              </a:solidFill>
            </a:rPr>
            <a:t>Instalación y configuración de Servidores FTP.</a:t>
          </a:r>
        </a:p>
      </dgm:t>
    </dgm:pt>
    <dgm:pt modelId="{E2AD77A9-1009-4BA4-8B1B-E0558D0CA4F5}" type="parTrans" cxnId="{3CBD9D7C-122C-4587-8F84-5979FAF8FD1B}">
      <dgm:prSet/>
      <dgm:spPr/>
      <dgm:t>
        <a:bodyPr/>
        <a:lstStyle/>
        <a:p>
          <a:endParaRPr lang="es-ES"/>
        </a:p>
      </dgm:t>
    </dgm:pt>
    <dgm:pt modelId="{0BEE4F23-D380-4A61-8998-513CB76B3685}" type="sibTrans" cxnId="{3CBD9D7C-122C-4587-8F84-5979FAF8FD1B}">
      <dgm:prSet/>
      <dgm:spPr/>
      <dgm:t>
        <a:bodyPr/>
        <a:lstStyle/>
        <a:p>
          <a:endParaRPr lang="es-ES"/>
        </a:p>
      </dgm:t>
    </dgm:pt>
    <dgm:pt modelId="{9C19F437-3EFA-4D91-A8D2-167ED7D4879F}">
      <dgm:prSet phldrT="[Texto]" custT="1"/>
      <dgm:spPr/>
      <dgm:t>
        <a:bodyPr/>
        <a:lstStyle/>
        <a:p>
          <a:r>
            <a:rPr lang="es-ES" sz="1700" b="0" dirty="0">
              <a:solidFill>
                <a:schemeClr val="accent1">
                  <a:lumMod val="50000"/>
                </a:schemeClr>
              </a:solidFill>
            </a:rPr>
            <a:t>Instalación y configuración de Servidores PROXY y de correo.</a:t>
          </a:r>
        </a:p>
      </dgm:t>
    </dgm:pt>
    <dgm:pt modelId="{5CCB09F2-3607-40BF-A225-9EA98AE2B630}" type="parTrans" cxnId="{05C13ECE-E134-4FAE-BF35-474881FCA971}">
      <dgm:prSet/>
      <dgm:spPr/>
      <dgm:t>
        <a:bodyPr/>
        <a:lstStyle/>
        <a:p>
          <a:endParaRPr lang="es-ES"/>
        </a:p>
      </dgm:t>
    </dgm:pt>
    <dgm:pt modelId="{5CFD06FE-F110-4E68-84BF-83808E382B2C}" type="sibTrans" cxnId="{05C13ECE-E134-4FAE-BF35-474881FCA971}">
      <dgm:prSet/>
      <dgm:spPr/>
      <dgm:t>
        <a:bodyPr/>
        <a:lstStyle/>
        <a:p>
          <a:endParaRPr lang="es-ES"/>
        </a:p>
      </dgm:t>
    </dgm:pt>
    <dgm:pt modelId="{49C098FD-8556-433A-B3B0-F1235D2B7D05}">
      <dgm:prSet phldrT="[Texto]" custT="1"/>
      <dgm:spPr/>
      <dgm:t>
        <a:bodyPr/>
        <a:lstStyle/>
        <a:p>
          <a:r>
            <a:rPr lang="es-ES" sz="1700" b="0" dirty="0">
              <a:solidFill>
                <a:schemeClr val="accent1">
                  <a:lumMod val="50000"/>
                </a:schemeClr>
              </a:solidFill>
            </a:rPr>
            <a:t>Instalación de servidores </a:t>
          </a:r>
          <a:r>
            <a:rPr lang="es-ES" sz="1700" b="0">
              <a:solidFill>
                <a:schemeClr val="accent1">
                  <a:lumMod val="50000"/>
                </a:schemeClr>
              </a:solidFill>
            </a:rPr>
            <a:t>de Vídeo</a:t>
          </a:r>
          <a:endParaRPr lang="es-ES" sz="1700" b="0" dirty="0">
            <a:solidFill>
              <a:schemeClr val="accent1">
                <a:lumMod val="50000"/>
              </a:schemeClr>
            </a:solidFill>
          </a:endParaRPr>
        </a:p>
      </dgm:t>
    </dgm:pt>
    <dgm:pt modelId="{26B3407F-0137-4F2A-A94A-00BD6638CD9C}" type="parTrans" cxnId="{10224DF9-F322-4911-A2EA-393C7778C703}">
      <dgm:prSet/>
      <dgm:spPr/>
      <dgm:t>
        <a:bodyPr/>
        <a:lstStyle/>
        <a:p>
          <a:endParaRPr lang="es-ES"/>
        </a:p>
      </dgm:t>
    </dgm:pt>
    <dgm:pt modelId="{FB745FF5-8319-4F83-8EE4-F9DB09ABE268}" type="sibTrans" cxnId="{10224DF9-F322-4911-A2EA-393C7778C703}">
      <dgm:prSet/>
      <dgm:spPr/>
      <dgm:t>
        <a:bodyPr/>
        <a:lstStyle/>
        <a:p>
          <a:endParaRPr lang="es-ES"/>
        </a:p>
      </dgm:t>
    </dgm:pt>
    <dgm:pt modelId="{1BD5C465-9100-4BD9-9524-FEECDA94E037}" type="pres">
      <dgm:prSet presAssocID="{03E445A8-68C3-4E39-83C4-292327663C9D}" presName="diagram" presStyleCnt="0">
        <dgm:presLayoutVars>
          <dgm:dir/>
          <dgm:animLvl val="lvl"/>
          <dgm:resizeHandles val="exact"/>
        </dgm:presLayoutVars>
      </dgm:prSet>
      <dgm:spPr/>
    </dgm:pt>
    <dgm:pt modelId="{368A5962-10E3-402B-A079-2C9A5E5D8570}" type="pres">
      <dgm:prSet presAssocID="{F9D54818-CC2C-443F-87D9-EAF702557A84}" presName="compNode" presStyleCnt="0"/>
      <dgm:spPr/>
    </dgm:pt>
    <dgm:pt modelId="{38E5A42B-0425-40C2-91B0-A920594ABA14}" type="pres">
      <dgm:prSet presAssocID="{F9D54818-CC2C-443F-87D9-EAF702557A84}" presName="childRect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5AC9731-6724-42BC-934B-F6183B58C43A}" type="pres">
      <dgm:prSet presAssocID="{F9D54818-CC2C-443F-87D9-EAF702557A84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43F8621-9DA7-46EF-8C7A-4523480DFCA0}" type="pres">
      <dgm:prSet presAssocID="{F9D54818-CC2C-443F-87D9-EAF702557A84}" presName="parentRect" presStyleLbl="alignNode1" presStyleIdx="0" presStyleCnt="2"/>
      <dgm:spPr/>
      <dgm:t>
        <a:bodyPr/>
        <a:lstStyle/>
        <a:p>
          <a:endParaRPr lang="es-ES"/>
        </a:p>
      </dgm:t>
    </dgm:pt>
    <dgm:pt modelId="{BC853F1C-E54F-487B-8C57-63444026CF0F}" type="pres">
      <dgm:prSet presAssocID="{F9D54818-CC2C-443F-87D9-EAF702557A84}" presName="adorn" presStyleLbl="fgAccFollowNode1" presStyleIdx="0" presStyleCnt="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</dgm:spPr>
    </dgm:pt>
    <dgm:pt modelId="{CD4E92CA-1DD4-4F05-B32D-42CC425EB82B}" type="pres">
      <dgm:prSet presAssocID="{F45DF22A-6530-4C54-9124-A461F4F59B16}" presName="sibTrans" presStyleLbl="sibTrans2D1" presStyleIdx="0" presStyleCnt="0"/>
      <dgm:spPr/>
      <dgm:t>
        <a:bodyPr/>
        <a:lstStyle/>
        <a:p>
          <a:endParaRPr lang="es-ES"/>
        </a:p>
      </dgm:t>
    </dgm:pt>
    <dgm:pt modelId="{C56BAFF1-B5E9-4C4D-B0BD-B0630660F6CC}" type="pres">
      <dgm:prSet presAssocID="{A5A848FE-06E9-43D9-A19A-180B0B07BD5A}" presName="compNode" presStyleCnt="0"/>
      <dgm:spPr/>
    </dgm:pt>
    <dgm:pt modelId="{F1BE1509-6659-44F4-8976-87890F7F7845}" type="pres">
      <dgm:prSet presAssocID="{A5A848FE-06E9-43D9-A19A-180B0B07BD5A}" presName="childRect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FABBB88-41BF-4391-9A44-FF943E4C8411}" type="pres">
      <dgm:prSet presAssocID="{A5A848FE-06E9-43D9-A19A-180B0B07BD5A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6949DF7-DA20-44D2-A3AB-5B791A3A6B05}" type="pres">
      <dgm:prSet presAssocID="{A5A848FE-06E9-43D9-A19A-180B0B07BD5A}" presName="parentRect" presStyleLbl="alignNode1" presStyleIdx="1" presStyleCnt="2"/>
      <dgm:spPr/>
      <dgm:t>
        <a:bodyPr/>
        <a:lstStyle/>
        <a:p>
          <a:endParaRPr lang="es-ES"/>
        </a:p>
      </dgm:t>
    </dgm:pt>
    <dgm:pt modelId="{BF2CE653-8CDC-4643-8830-3649FD50D4FD}" type="pres">
      <dgm:prSet presAssocID="{A5A848FE-06E9-43D9-A19A-180B0B07BD5A}" presName="adorn" presStyleLbl="fgAccFollowNod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1000" r="-31000"/>
          </a:stretch>
        </a:blipFill>
      </dgm:spPr>
    </dgm:pt>
  </dgm:ptLst>
  <dgm:cxnLst>
    <dgm:cxn modelId="{3CBD9D7C-122C-4587-8F84-5979FAF8FD1B}" srcId="{A5A848FE-06E9-43D9-A19A-180B0B07BD5A}" destId="{58F1603A-51FD-49A7-9EB6-C3B7E848849C}" srcOrd="3" destOrd="0" parTransId="{E2AD77A9-1009-4BA4-8B1B-E0558D0CA4F5}" sibTransId="{0BEE4F23-D380-4A61-8998-513CB76B3685}"/>
    <dgm:cxn modelId="{52F563AF-44CE-418D-90FA-FBA9015A98D9}" type="presOf" srcId="{A5A848FE-06E9-43D9-A19A-180B0B07BD5A}" destId="{7FABBB88-41BF-4391-9A44-FF943E4C8411}" srcOrd="0" destOrd="0" presId="urn:microsoft.com/office/officeart/2005/8/layout/bList2"/>
    <dgm:cxn modelId="{FB033323-0845-45B0-9704-050A1105AB09}" srcId="{03E445A8-68C3-4E39-83C4-292327663C9D}" destId="{A5A848FE-06E9-43D9-A19A-180B0B07BD5A}" srcOrd="1" destOrd="0" parTransId="{84AA38EA-E9D9-43F1-B616-F94F6AF4B1EE}" sibTransId="{2229921B-2770-426D-B9C3-871ED5F4DE2B}"/>
    <dgm:cxn modelId="{7CFA646F-9DCB-423C-837E-C23363C08222}" type="presOf" srcId="{03E445A8-68C3-4E39-83C4-292327663C9D}" destId="{1BD5C465-9100-4BD9-9524-FEECDA94E037}" srcOrd="0" destOrd="0" presId="urn:microsoft.com/office/officeart/2005/8/layout/bList2"/>
    <dgm:cxn modelId="{B9EE8F2F-73A7-4978-9505-1BA2C6695EA6}" srcId="{F9D54818-CC2C-443F-87D9-EAF702557A84}" destId="{54F3F4CF-7EBA-455A-A700-B9AC291AD100}" srcOrd="1" destOrd="0" parTransId="{851F8730-2E78-46F8-B9BB-4107C87FF533}" sibTransId="{B2EC5196-1E85-45EF-A2B7-9CFE2028CFE9}"/>
    <dgm:cxn modelId="{B9E4C190-73D7-40A8-A945-DEFB98F4EF41}" srcId="{A5A848FE-06E9-43D9-A19A-180B0B07BD5A}" destId="{60BA9EE8-C22B-4F99-B1DA-ED595F5E0FFC}" srcOrd="0" destOrd="0" parTransId="{292F9BCD-3C76-408D-AEA8-4942FAFBD50B}" sibTransId="{E7ADFCB3-9EFB-4992-9956-7F3C74EA2AAB}"/>
    <dgm:cxn modelId="{B09B6B41-9EB9-45C7-B50D-6A2B01652CAC}" srcId="{F9D54818-CC2C-443F-87D9-EAF702557A84}" destId="{1CB027A8-B464-47B5-BE1C-BBF56FB9729B}" srcOrd="2" destOrd="0" parTransId="{2D1B583B-23FC-479D-9D7D-2E22DFBAE6FE}" sibTransId="{54D25FBC-635A-40E6-8D65-A3FE4D069806}"/>
    <dgm:cxn modelId="{6E47FCA4-EB61-4AFA-A72A-1142158F6918}" type="presOf" srcId="{F45DF22A-6530-4C54-9124-A461F4F59B16}" destId="{CD4E92CA-1DD4-4F05-B32D-42CC425EB82B}" srcOrd="0" destOrd="0" presId="urn:microsoft.com/office/officeart/2005/8/layout/bList2"/>
    <dgm:cxn modelId="{A035BC7B-48AA-45DA-8D92-7C01D53B9891}" srcId="{F9D54818-CC2C-443F-87D9-EAF702557A84}" destId="{3A5E6FA7-AF30-4CA1-A9BE-B7B196F827E1}" srcOrd="3" destOrd="0" parTransId="{F0459D07-2132-4008-AD39-627A38FC5193}" sibTransId="{C0D50ED0-2381-46E9-934B-F8514B1320B9}"/>
    <dgm:cxn modelId="{9A571F0D-D49C-437C-BF6C-2578B3A9524C}" type="presOf" srcId="{A5A848FE-06E9-43D9-A19A-180B0B07BD5A}" destId="{E6949DF7-DA20-44D2-A3AB-5B791A3A6B05}" srcOrd="1" destOrd="0" presId="urn:microsoft.com/office/officeart/2005/8/layout/bList2"/>
    <dgm:cxn modelId="{DC35E702-B68C-4696-9830-7FE6687C1866}" type="presOf" srcId="{9C19F437-3EFA-4D91-A8D2-167ED7D4879F}" destId="{F1BE1509-6659-44F4-8976-87890F7F7845}" srcOrd="0" destOrd="4" presId="urn:microsoft.com/office/officeart/2005/8/layout/bList2"/>
    <dgm:cxn modelId="{10224DF9-F322-4911-A2EA-393C7778C703}" srcId="{A5A848FE-06E9-43D9-A19A-180B0B07BD5A}" destId="{49C098FD-8556-433A-B3B0-F1235D2B7D05}" srcOrd="5" destOrd="0" parTransId="{26B3407F-0137-4F2A-A94A-00BD6638CD9C}" sibTransId="{FB745FF5-8319-4F83-8EE4-F9DB09ABE268}"/>
    <dgm:cxn modelId="{1ACE6119-5C71-46BE-A3C3-A351F7E69BFD}" srcId="{F9D54818-CC2C-443F-87D9-EAF702557A84}" destId="{3C98FE37-AF6E-40D0-808C-A74F86873C9C}" srcOrd="0" destOrd="0" parTransId="{8222977C-A2DC-4A64-B41F-D33C0D6C02E3}" sibTransId="{FE20EC83-14A6-42D3-A97A-CAD30DF7432F}"/>
    <dgm:cxn modelId="{84544006-DEE6-462B-B316-A14092333A5B}" type="presOf" srcId="{F9D54818-CC2C-443F-87D9-EAF702557A84}" destId="{D43F8621-9DA7-46EF-8C7A-4523480DFCA0}" srcOrd="1" destOrd="0" presId="urn:microsoft.com/office/officeart/2005/8/layout/bList2"/>
    <dgm:cxn modelId="{A5B5408D-FA67-4375-9D86-1F53DCB35C7D}" type="presOf" srcId="{951EAE44-1513-4634-B91F-D36FDF26C078}" destId="{F1BE1509-6659-44F4-8976-87890F7F7845}" srcOrd="0" destOrd="1" presId="urn:microsoft.com/office/officeart/2005/8/layout/bList2"/>
    <dgm:cxn modelId="{DE57E58F-7651-4993-8FC2-942A48EDB616}" type="presOf" srcId="{3C98FE37-AF6E-40D0-808C-A74F86873C9C}" destId="{38E5A42B-0425-40C2-91B0-A920594ABA14}" srcOrd="0" destOrd="0" presId="urn:microsoft.com/office/officeart/2005/8/layout/bList2"/>
    <dgm:cxn modelId="{6292F1BA-C311-4133-8ADC-16D9C62CE197}" type="presOf" srcId="{F9D54818-CC2C-443F-87D9-EAF702557A84}" destId="{25AC9731-6724-42BC-934B-F6183B58C43A}" srcOrd="0" destOrd="0" presId="urn:microsoft.com/office/officeart/2005/8/layout/bList2"/>
    <dgm:cxn modelId="{392C050B-7CE8-4DE7-8475-A88D98F5B6BE}" type="presOf" srcId="{60BA9EE8-C22B-4F99-B1DA-ED595F5E0FFC}" destId="{F1BE1509-6659-44F4-8976-87890F7F7845}" srcOrd="0" destOrd="0" presId="urn:microsoft.com/office/officeart/2005/8/layout/bList2"/>
    <dgm:cxn modelId="{E2064D46-EA9C-4843-93D2-F81B6DC90EBF}" type="presOf" srcId="{58F1603A-51FD-49A7-9EB6-C3B7E848849C}" destId="{F1BE1509-6659-44F4-8976-87890F7F7845}" srcOrd="0" destOrd="3" presId="urn:microsoft.com/office/officeart/2005/8/layout/bList2"/>
    <dgm:cxn modelId="{AAED9A63-610D-4906-B492-DE8B1FBBB04C}" srcId="{A5A848FE-06E9-43D9-A19A-180B0B07BD5A}" destId="{E3BFAF80-7785-4D0A-A577-1FACF1EC17AC}" srcOrd="2" destOrd="0" parTransId="{49434018-18CF-4676-92AA-C39DEAE90D8C}" sibTransId="{6AE685B0-0349-4CC7-87EF-20C1405406B4}"/>
    <dgm:cxn modelId="{89C71039-7FAA-423B-B09A-FC7F6B35055E}" type="presOf" srcId="{49C098FD-8556-433A-B3B0-F1235D2B7D05}" destId="{F1BE1509-6659-44F4-8976-87890F7F7845}" srcOrd="0" destOrd="5" presId="urn:microsoft.com/office/officeart/2005/8/layout/bList2"/>
    <dgm:cxn modelId="{D2F93E94-CA3E-47B1-A734-28FFB72B515F}" type="presOf" srcId="{54F3F4CF-7EBA-455A-A700-B9AC291AD100}" destId="{38E5A42B-0425-40C2-91B0-A920594ABA14}" srcOrd="0" destOrd="1" presId="urn:microsoft.com/office/officeart/2005/8/layout/bList2"/>
    <dgm:cxn modelId="{DDDAFEBB-CFD1-43EC-AEDD-DF20C89A922E}" type="presOf" srcId="{3A5E6FA7-AF30-4CA1-A9BE-B7B196F827E1}" destId="{38E5A42B-0425-40C2-91B0-A920594ABA14}" srcOrd="0" destOrd="3" presId="urn:microsoft.com/office/officeart/2005/8/layout/bList2"/>
    <dgm:cxn modelId="{00DAB7D8-1349-4CE5-ACE9-BD25A0FC3918}" type="presOf" srcId="{1CB027A8-B464-47B5-BE1C-BBF56FB9729B}" destId="{38E5A42B-0425-40C2-91B0-A920594ABA14}" srcOrd="0" destOrd="2" presId="urn:microsoft.com/office/officeart/2005/8/layout/bList2"/>
    <dgm:cxn modelId="{AA6524CD-B361-4F6E-A299-1CD4CD52F8A6}" srcId="{03E445A8-68C3-4E39-83C4-292327663C9D}" destId="{F9D54818-CC2C-443F-87D9-EAF702557A84}" srcOrd="0" destOrd="0" parTransId="{69D03A3F-2E0A-44F1-9541-2284D79B6C60}" sibTransId="{F45DF22A-6530-4C54-9124-A461F4F59B16}"/>
    <dgm:cxn modelId="{4EC0FDBB-35EB-413A-9D4E-C0F33E9AEFC3}" type="presOf" srcId="{E3BFAF80-7785-4D0A-A577-1FACF1EC17AC}" destId="{F1BE1509-6659-44F4-8976-87890F7F7845}" srcOrd="0" destOrd="2" presId="urn:microsoft.com/office/officeart/2005/8/layout/bList2"/>
    <dgm:cxn modelId="{0E1B66CD-0A32-4085-8BFC-D723799AAAD5}" srcId="{A5A848FE-06E9-43D9-A19A-180B0B07BD5A}" destId="{951EAE44-1513-4634-B91F-D36FDF26C078}" srcOrd="1" destOrd="0" parTransId="{8C200552-B28B-488C-B4C0-30057F703DD9}" sibTransId="{2CF87577-D0F0-4C22-89C5-6964FDAB3787}"/>
    <dgm:cxn modelId="{05C13ECE-E134-4FAE-BF35-474881FCA971}" srcId="{A5A848FE-06E9-43D9-A19A-180B0B07BD5A}" destId="{9C19F437-3EFA-4D91-A8D2-167ED7D4879F}" srcOrd="4" destOrd="0" parTransId="{5CCB09F2-3607-40BF-A225-9EA98AE2B630}" sibTransId="{5CFD06FE-F110-4E68-84BF-83808E382B2C}"/>
    <dgm:cxn modelId="{19FFAEF0-50EC-44DA-8E68-EA6BB11A4B55}" type="presParOf" srcId="{1BD5C465-9100-4BD9-9524-FEECDA94E037}" destId="{368A5962-10E3-402B-A079-2C9A5E5D8570}" srcOrd="0" destOrd="0" presId="urn:microsoft.com/office/officeart/2005/8/layout/bList2"/>
    <dgm:cxn modelId="{B733414C-310C-4736-9A1D-FE55811B7A44}" type="presParOf" srcId="{368A5962-10E3-402B-A079-2C9A5E5D8570}" destId="{38E5A42B-0425-40C2-91B0-A920594ABA14}" srcOrd="0" destOrd="0" presId="urn:microsoft.com/office/officeart/2005/8/layout/bList2"/>
    <dgm:cxn modelId="{8EEB82A0-66B0-40D1-8093-6B032EB63A16}" type="presParOf" srcId="{368A5962-10E3-402B-A079-2C9A5E5D8570}" destId="{25AC9731-6724-42BC-934B-F6183B58C43A}" srcOrd="1" destOrd="0" presId="urn:microsoft.com/office/officeart/2005/8/layout/bList2"/>
    <dgm:cxn modelId="{4D5F984D-90C4-47C7-807A-C3E9340E103F}" type="presParOf" srcId="{368A5962-10E3-402B-A079-2C9A5E5D8570}" destId="{D43F8621-9DA7-46EF-8C7A-4523480DFCA0}" srcOrd="2" destOrd="0" presId="urn:microsoft.com/office/officeart/2005/8/layout/bList2"/>
    <dgm:cxn modelId="{A8338241-7136-421D-BCDF-F1D07FD8A1A1}" type="presParOf" srcId="{368A5962-10E3-402B-A079-2C9A5E5D8570}" destId="{BC853F1C-E54F-487B-8C57-63444026CF0F}" srcOrd="3" destOrd="0" presId="urn:microsoft.com/office/officeart/2005/8/layout/bList2"/>
    <dgm:cxn modelId="{BF420475-4A7A-4C6C-9A94-A87BF883DB80}" type="presParOf" srcId="{1BD5C465-9100-4BD9-9524-FEECDA94E037}" destId="{CD4E92CA-1DD4-4F05-B32D-42CC425EB82B}" srcOrd="1" destOrd="0" presId="urn:microsoft.com/office/officeart/2005/8/layout/bList2"/>
    <dgm:cxn modelId="{9B31218B-5012-40C6-B904-2F60F568658A}" type="presParOf" srcId="{1BD5C465-9100-4BD9-9524-FEECDA94E037}" destId="{C56BAFF1-B5E9-4C4D-B0BD-B0630660F6CC}" srcOrd="2" destOrd="0" presId="urn:microsoft.com/office/officeart/2005/8/layout/bList2"/>
    <dgm:cxn modelId="{E29655D3-1AD4-4B94-9E86-48E3E85260B1}" type="presParOf" srcId="{C56BAFF1-B5E9-4C4D-B0BD-B0630660F6CC}" destId="{F1BE1509-6659-44F4-8976-87890F7F7845}" srcOrd="0" destOrd="0" presId="urn:microsoft.com/office/officeart/2005/8/layout/bList2"/>
    <dgm:cxn modelId="{B6D3DC60-8B43-4351-B0D6-756893C277FD}" type="presParOf" srcId="{C56BAFF1-B5E9-4C4D-B0BD-B0630660F6CC}" destId="{7FABBB88-41BF-4391-9A44-FF943E4C8411}" srcOrd="1" destOrd="0" presId="urn:microsoft.com/office/officeart/2005/8/layout/bList2"/>
    <dgm:cxn modelId="{262FC074-3A71-446D-A509-73F58E6E40E3}" type="presParOf" srcId="{C56BAFF1-B5E9-4C4D-B0BD-B0630660F6CC}" destId="{E6949DF7-DA20-44D2-A3AB-5B791A3A6B05}" srcOrd="2" destOrd="0" presId="urn:microsoft.com/office/officeart/2005/8/layout/bList2"/>
    <dgm:cxn modelId="{082A4D67-6C9D-4CA2-9C12-37C709772F2E}" type="presParOf" srcId="{C56BAFF1-B5E9-4C4D-B0BD-B0630660F6CC}" destId="{BF2CE653-8CDC-4643-8830-3649FD50D4FD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3E445A8-68C3-4E39-83C4-292327663C9D}" type="doc">
      <dgm:prSet loTypeId="urn:microsoft.com/office/officeart/2005/8/layout/bList2" loCatId="list" qsTypeId="urn:microsoft.com/office/officeart/2005/8/quickstyle/simple1" qsCatId="simple" csTypeId="urn:microsoft.com/office/officeart/2005/8/colors/colorful1" csCatId="colorful" phldr="1"/>
      <dgm:spPr/>
    </dgm:pt>
    <dgm:pt modelId="{F9D54818-CC2C-443F-87D9-EAF702557A84}">
      <dgm:prSet phldrT="[Texto]" custT="1"/>
      <dgm:spPr/>
      <dgm:t>
        <a:bodyPr/>
        <a:lstStyle/>
        <a:p>
          <a:pPr algn="l"/>
          <a:r>
            <a:rPr lang="es-ES" sz="3100" dirty="0"/>
            <a:t>Empresa e iniciativa emprendedora</a:t>
          </a:r>
        </a:p>
      </dgm:t>
    </dgm:pt>
    <dgm:pt modelId="{69D03A3F-2E0A-44F1-9541-2284D79B6C60}" type="parTrans" cxnId="{AA6524CD-B361-4F6E-A299-1CD4CD52F8A6}">
      <dgm:prSet/>
      <dgm:spPr/>
      <dgm:t>
        <a:bodyPr/>
        <a:lstStyle/>
        <a:p>
          <a:endParaRPr lang="es-ES"/>
        </a:p>
      </dgm:t>
    </dgm:pt>
    <dgm:pt modelId="{F45DF22A-6530-4C54-9124-A461F4F59B16}" type="sibTrans" cxnId="{AA6524CD-B361-4F6E-A299-1CD4CD52F8A6}">
      <dgm:prSet/>
      <dgm:spPr/>
      <dgm:t>
        <a:bodyPr/>
        <a:lstStyle/>
        <a:p>
          <a:endParaRPr lang="es-ES"/>
        </a:p>
      </dgm:t>
    </dgm:pt>
    <dgm:pt modelId="{A5A848FE-06E9-43D9-A19A-180B0B07BD5A}">
      <dgm:prSet phldrT="[Texto]"/>
      <dgm:spPr/>
      <dgm:t>
        <a:bodyPr/>
        <a:lstStyle/>
        <a:p>
          <a:pPr algn="l"/>
          <a:r>
            <a:rPr lang="es-ES" dirty="0"/>
            <a:t>FCT (Formación en centro de Trabajo)</a:t>
          </a:r>
        </a:p>
      </dgm:t>
    </dgm:pt>
    <dgm:pt modelId="{84AA38EA-E9D9-43F1-B616-F94F6AF4B1EE}" type="parTrans" cxnId="{FB033323-0845-45B0-9704-050A1105AB09}">
      <dgm:prSet/>
      <dgm:spPr/>
      <dgm:t>
        <a:bodyPr/>
        <a:lstStyle/>
        <a:p>
          <a:endParaRPr lang="es-ES"/>
        </a:p>
      </dgm:t>
    </dgm:pt>
    <dgm:pt modelId="{2229921B-2770-426D-B9C3-871ED5F4DE2B}" type="sibTrans" cxnId="{FB033323-0845-45B0-9704-050A1105AB09}">
      <dgm:prSet/>
      <dgm:spPr/>
      <dgm:t>
        <a:bodyPr/>
        <a:lstStyle/>
        <a:p>
          <a:endParaRPr lang="es-ES"/>
        </a:p>
      </dgm:t>
    </dgm:pt>
    <dgm:pt modelId="{3C98FE37-AF6E-40D0-808C-A74F86873C9C}">
      <dgm:prSet phldrT="[Texto]" custT="1"/>
      <dgm:spPr/>
      <dgm:t>
        <a:bodyPr/>
        <a:lstStyle/>
        <a:p>
          <a:r>
            <a:rPr lang="es-ES" sz="1700" b="0" dirty="0">
              <a:solidFill>
                <a:schemeClr val="accent1">
                  <a:lumMod val="50000"/>
                </a:schemeClr>
              </a:solidFill>
            </a:rPr>
            <a:t>Adquirir iniciativa emprendedora.</a:t>
          </a:r>
        </a:p>
      </dgm:t>
    </dgm:pt>
    <dgm:pt modelId="{8222977C-A2DC-4A64-B41F-D33C0D6C02E3}" type="parTrans" cxnId="{1ACE6119-5C71-46BE-A3C3-A351F7E69BFD}">
      <dgm:prSet/>
      <dgm:spPr/>
      <dgm:t>
        <a:bodyPr/>
        <a:lstStyle/>
        <a:p>
          <a:endParaRPr lang="es-ES"/>
        </a:p>
      </dgm:t>
    </dgm:pt>
    <dgm:pt modelId="{FE20EC83-14A6-42D3-A97A-CAD30DF7432F}" type="sibTrans" cxnId="{1ACE6119-5C71-46BE-A3C3-A351F7E69BFD}">
      <dgm:prSet/>
      <dgm:spPr/>
      <dgm:t>
        <a:bodyPr/>
        <a:lstStyle/>
        <a:p>
          <a:endParaRPr lang="es-ES"/>
        </a:p>
      </dgm:t>
    </dgm:pt>
    <dgm:pt modelId="{60BA9EE8-C22B-4F99-B1DA-ED595F5E0FFC}">
      <dgm:prSet phldrT="[Texto]" custT="1"/>
      <dgm:spPr/>
      <dgm:t>
        <a:bodyPr/>
        <a:lstStyle/>
        <a:p>
          <a:r>
            <a:rPr lang="es-ES" sz="1700" b="0" dirty="0">
              <a:solidFill>
                <a:schemeClr val="accent1">
                  <a:lumMod val="50000"/>
                </a:schemeClr>
              </a:solidFill>
            </a:rPr>
            <a:t>Son prácticas que se realizan en la empresa donde desarrollarás lo aprendido en los demás módulos.</a:t>
          </a:r>
        </a:p>
      </dgm:t>
    </dgm:pt>
    <dgm:pt modelId="{292F9BCD-3C76-408D-AEA8-4942FAFBD50B}" type="parTrans" cxnId="{B9E4C190-73D7-40A8-A945-DEFB98F4EF41}">
      <dgm:prSet/>
      <dgm:spPr/>
      <dgm:t>
        <a:bodyPr/>
        <a:lstStyle/>
        <a:p>
          <a:endParaRPr lang="es-ES"/>
        </a:p>
      </dgm:t>
    </dgm:pt>
    <dgm:pt modelId="{E7ADFCB3-9EFB-4992-9956-7F3C74EA2AAB}" type="sibTrans" cxnId="{B9E4C190-73D7-40A8-A945-DEFB98F4EF41}">
      <dgm:prSet/>
      <dgm:spPr/>
      <dgm:t>
        <a:bodyPr/>
        <a:lstStyle/>
        <a:p>
          <a:endParaRPr lang="es-ES"/>
        </a:p>
      </dgm:t>
    </dgm:pt>
    <dgm:pt modelId="{3CA7485F-531D-46B9-89E8-9EF10CB264CE}">
      <dgm:prSet phldrT="[Texto]" custT="1"/>
      <dgm:spPr/>
      <dgm:t>
        <a:bodyPr/>
        <a:lstStyle/>
        <a:p>
          <a:endParaRPr lang="es-ES" sz="1700" b="0" dirty="0">
            <a:solidFill>
              <a:schemeClr val="accent1">
                <a:lumMod val="50000"/>
              </a:schemeClr>
            </a:solidFill>
          </a:endParaRPr>
        </a:p>
      </dgm:t>
    </dgm:pt>
    <dgm:pt modelId="{BB66D240-4415-44AD-81AC-66D7CEB0545D}" type="parTrans" cxnId="{6E6797E0-D6FD-444C-8900-9D80BFAE1236}">
      <dgm:prSet/>
      <dgm:spPr/>
      <dgm:t>
        <a:bodyPr/>
        <a:lstStyle/>
        <a:p>
          <a:endParaRPr lang="es-ES"/>
        </a:p>
      </dgm:t>
    </dgm:pt>
    <dgm:pt modelId="{D8690273-6AE7-41D9-8E5D-CAFCF1E99EFF}" type="sibTrans" cxnId="{6E6797E0-D6FD-444C-8900-9D80BFAE1236}">
      <dgm:prSet/>
      <dgm:spPr/>
      <dgm:t>
        <a:bodyPr/>
        <a:lstStyle/>
        <a:p>
          <a:endParaRPr lang="es-ES"/>
        </a:p>
      </dgm:t>
    </dgm:pt>
    <dgm:pt modelId="{457CFB91-B8B0-4FE2-BD0F-AD6CE020D7E7}">
      <dgm:prSet phldrT="[Texto]" custT="1"/>
      <dgm:spPr/>
      <dgm:t>
        <a:bodyPr/>
        <a:lstStyle/>
        <a:p>
          <a:r>
            <a:rPr lang="es-ES" sz="1700" b="0" dirty="0">
              <a:solidFill>
                <a:schemeClr val="accent1">
                  <a:lumMod val="50000"/>
                </a:schemeClr>
              </a:solidFill>
            </a:rPr>
            <a:t>Realizar actividades para la puesta en marcha de una empresa. (Normativas legales).</a:t>
          </a:r>
        </a:p>
      </dgm:t>
    </dgm:pt>
    <dgm:pt modelId="{95BA2121-741E-495B-8D12-E9D7B6392FE6}" type="parTrans" cxnId="{AC5802B3-37AE-41EF-AE84-9E05804F84A7}">
      <dgm:prSet/>
      <dgm:spPr/>
      <dgm:t>
        <a:bodyPr/>
        <a:lstStyle/>
        <a:p>
          <a:endParaRPr lang="es-ES"/>
        </a:p>
      </dgm:t>
    </dgm:pt>
    <dgm:pt modelId="{0C2AE3A4-607F-427E-A960-08DEE5C80A6E}" type="sibTrans" cxnId="{AC5802B3-37AE-41EF-AE84-9E05804F84A7}">
      <dgm:prSet/>
      <dgm:spPr/>
      <dgm:t>
        <a:bodyPr/>
        <a:lstStyle/>
        <a:p>
          <a:endParaRPr lang="es-ES"/>
        </a:p>
      </dgm:t>
    </dgm:pt>
    <dgm:pt modelId="{CFCB36E8-CFE2-4916-B4C5-1166D7F23EEA}">
      <dgm:prSet phldrT="[Texto]" custT="1"/>
      <dgm:spPr/>
      <dgm:t>
        <a:bodyPr/>
        <a:lstStyle/>
        <a:p>
          <a:r>
            <a:rPr lang="es-ES" sz="1700" b="0" dirty="0">
              <a:solidFill>
                <a:schemeClr val="accent1">
                  <a:lumMod val="50000"/>
                </a:schemeClr>
              </a:solidFill>
            </a:rPr>
            <a:t>Realizar actividades para la gestión económica y financiera de una empresa. (Normativa fiscal y contable).</a:t>
          </a:r>
        </a:p>
      </dgm:t>
    </dgm:pt>
    <dgm:pt modelId="{11A29600-8B66-4B46-A636-E1DB34DD57EC}" type="parTrans" cxnId="{8B32DBC3-1E60-486F-93AC-007B546CDAF6}">
      <dgm:prSet/>
      <dgm:spPr/>
      <dgm:t>
        <a:bodyPr/>
        <a:lstStyle/>
        <a:p>
          <a:endParaRPr lang="es-ES"/>
        </a:p>
      </dgm:t>
    </dgm:pt>
    <dgm:pt modelId="{939D2C38-A371-4483-97A8-3F24CAABEEBD}" type="sibTrans" cxnId="{8B32DBC3-1E60-486F-93AC-007B546CDAF6}">
      <dgm:prSet/>
      <dgm:spPr/>
      <dgm:t>
        <a:bodyPr/>
        <a:lstStyle/>
        <a:p>
          <a:endParaRPr lang="es-ES"/>
        </a:p>
      </dgm:t>
    </dgm:pt>
    <dgm:pt modelId="{27E47FEE-C13F-4C43-9755-4793C5990333}">
      <dgm:prSet phldrT="[Texto]" custT="1"/>
      <dgm:spPr/>
      <dgm:t>
        <a:bodyPr/>
        <a:lstStyle/>
        <a:p>
          <a:r>
            <a:rPr lang="es-ES" sz="1700" b="0" dirty="0">
              <a:solidFill>
                <a:schemeClr val="accent1">
                  <a:lumMod val="50000"/>
                </a:schemeClr>
              </a:solidFill>
            </a:rPr>
            <a:t>Realizar actividades preparatorias para la inserción laboral como trabajador autónomo.</a:t>
          </a:r>
        </a:p>
      </dgm:t>
    </dgm:pt>
    <dgm:pt modelId="{BB7DF7B2-2D1F-44B0-AA65-2CA69106EF86}" type="parTrans" cxnId="{1A6A39A1-102F-48D0-B98D-402A00F2F439}">
      <dgm:prSet/>
      <dgm:spPr/>
      <dgm:t>
        <a:bodyPr/>
        <a:lstStyle/>
        <a:p>
          <a:endParaRPr lang="es-ES"/>
        </a:p>
      </dgm:t>
    </dgm:pt>
    <dgm:pt modelId="{C572EEC4-E5CE-4E6B-B780-3D0FDA3E690B}" type="sibTrans" cxnId="{1A6A39A1-102F-48D0-B98D-402A00F2F439}">
      <dgm:prSet/>
      <dgm:spPr/>
      <dgm:t>
        <a:bodyPr/>
        <a:lstStyle/>
        <a:p>
          <a:endParaRPr lang="es-ES"/>
        </a:p>
      </dgm:t>
    </dgm:pt>
    <dgm:pt modelId="{989E9BD9-22FF-4846-BCE3-EAC49C8B9042}">
      <dgm:prSet phldrT="[Texto]" custT="1"/>
      <dgm:spPr/>
      <dgm:t>
        <a:bodyPr/>
        <a:lstStyle/>
        <a:p>
          <a:r>
            <a:rPr lang="es-ES" sz="1700" b="0" dirty="0">
              <a:solidFill>
                <a:schemeClr val="accent2">
                  <a:lumMod val="75000"/>
                </a:schemeClr>
              </a:solidFill>
            </a:rPr>
            <a:t>¿Cuándo empieza? </a:t>
          </a:r>
          <a:r>
            <a:rPr lang="es-ES" sz="1700" b="0" dirty="0">
              <a:solidFill>
                <a:schemeClr val="accent1">
                  <a:lumMod val="50000"/>
                </a:schemeClr>
              </a:solidFill>
            </a:rPr>
            <a:t>En el tercer trimestre del 2º curso.</a:t>
          </a:r>
          <a:endParaRPr lang="es-ES" sz="1700" b="0" dirty="0">
            <a:solidFill>
              <a:schemeClr val="accent2">
                <a:lumMod val="75000"/>
              </a:schemeClr>
            </a:solidFill>
          </a:endParaRPr>
        </a:p>
      </dgm:t>
    </dgm:pt>
    <dgm:pt modelId="{019458C1-2FAB-4BDC-A2B7-CA434E792DDC}" type="parTrans" cxnId="{3D571F6E-3353-4B08-8C01-FA5C2969A477}">
      <dgm:prSet/>
      <dgm:spPr/>
      <dgm:t>
        <a:bodyPr/>
        <a:lstStyle/>
        <a:p>
          <a:endParaRPr lang="es-ES"/>
        </a:p>
      </dgm:t>
    </dgm:pt>
    <dgm:pt modelId="{37D73DB5-3FF5-4019-ADE1-7D31944BCFA9}" type="sibTrans" cxnId="{3D571F6E-3353-4B08-8C01-FA5C2969A477}">
      <dgm:prSet/>
      <dgm:spPr/>
      <dgm:t>
        <a:bodyPr/>
        <a:lstStyle/>
        <a:p>
          <a:endParaRPr lang="es-ES"/>
        </a:p>
      </dgm:t>
    </dgm:pt>
    <dgm:pt modelId="{AFB886AF-7B77-4E4B-816D-274546F462E8}">
      <dgm:prSet phldrT="[Texto]" custT="1"/>
      <dgm:spPr/>
      <dgm:t>
        <a:bodyPr/>
        <a:lstStyle/>
        <a:p>
          <a:r>
            <a:rPr lang="es-ES" sz="1700" b="0" dirty="0">
              <a:solidFill>
                <a:schemeClr val="accent2">
                  <a:lumMod val="75000"/>
                </a:schemeClr>
              </a:solidFill>
            </a:rPr>
            <a:t>¿Dónde? </a:t>
          </a:r>
          <a:r>
            <a:rPr lang="es-ES" sz="1700" b="0" dirty="0">
              <a:solidFill>
                <a:schemeClr val="accent1">
                  <a:lumMod val="50000"/>
                </a:schemeClr>
              </a:solidFill>
            </a:rPr>
            <a:t>En cualquier empresa del sector de la informática.</a:t>
          </a:r>
          <a:endParaRPr lang="es-ES" sz="1700" b="0" dirty="0">
            <a:solidFill>
              <a:schemeClr val="accent2">
                <a:lumMod val="75000"/>
              </a:schemeClr>
            </a:solidFill>
          </a:endParaRPr>
        </a:p>
      </dgm:t>
    </dgm:pt>
    <dgm:pt modelId="{593FCD72-E0B1-4425-BC82-1366BC0B9EED}" type="parTrans" cxnId="{32A40DAD-77BB-4DB5-A777-9B41B2C1F890}">
      <dgm:prSet/>
      <dgm:spPr/>
      <dgm:t>
        <a:bodyPr/>
        <a:lstStyle/>
        <a:p>
          <a:endParaRPr lang="es-ES"/>
        </a:p>
      </dgm:t>
    </dgm:pt>
    <dgm:pt modelId="{4F030A8D-E97D-4643-AA49-0FCF837B90EF}" type="sibTrans" cxnId="{32A40DAD-77BB-4DB5-A777-9B41B2C1F890}">
      <dgm:prSet/>
      <dgm:spPr/>
      <dgm:t>
        <a:bodyPr/>
        <a:lstStyle/>
        <a:p>
          <a:endParaRPr lang="es-ES"/>
        </a:p>
      </dgm:t>
    </dgm:pt>
    <dgm:pt modelId="{44689DFB-0298-4D57-9F75-39C0E5AEE721}">
      <dgm:prSet phldrT="[Texto]" custT="1"/>
      <dgm:spPr/>
      <dgm:t>
        <a:bodyPr/>
        <a:lstStyle/>
        <a:p>
          <a:r>
            <a:rPr lang="es-ES" sz="1700" b="0" dirty="0">
              <a:solidFill>
                <a:schemeClr val="accent2">
                  <a:lumMod val="75000"/>
                </a:schemeClr>
              </a:solidFill>
            </a:rPr>
            <a:t>¿Cuándo acaba? </a:t>
          </a:r>
          <a:r>
            <a:rPr lang="es-ES" sz="1700" b="0" dirty="0">
              <a:solidFill>
                <a:schemeClr val="accent1">
                  <a:lumMod val="50000"/>
                </a:schemeClr>
              </a:solidFill>
            </a:rPr>
            <a:t>Al finalizar el curso escolar. (Aprox. 400 horas)</a:t>
          </a:r>
          <a:endParaRPr lang="es-ES" sz="1700" b="0" dirty="0">
            <a:solidFill>
              <a:schemeClr val="accent2">
                <a:lumMod val="75000"/>
              </a:schemeClr>
            </a:solidFill>
          </a:endParaRPr>
        </a:p>
      </dgm:t>
    </dgm:pt>
    <dgm:pt modelId="{6E98FCF9-7DD1-4ABF-8C73-7BC1E5312EB0}" type="parTrans" cxnId="{615BF2E7-3BEE-4BE9-8FF4-64321F974CDC}">
      <dgm:prSet/>
      <dgm:spPr/>
      <dgm:t>
        <a:bodyPr/>
        <a:lstStyle/>
        <a:p>
          <a:endParaRPr lang="es-ES"/>
        </a:p>
      </dgm:t>
    </dgm:pt>
    <dgm:pt modelId="{BCD60864-A6B8-4371-818B-322693830D3B}" type="sibTrans" cxnId="{615BF2E7-3BEE-4BE9-8FF4-64321F974CDC}">
      <dgm:prSet/>
      <dgm:spPr/>
      <dgm:t>
        <a:bodyPr/>
        <a:lstStyle/>
        <a:p>
          <a:endParaRPr lang="es-ES"/>
        </a:p>
      </dgm:t>
    </dgm:pt>
    <dgm:pt modelId="{DD9BD274-9D50-402D-BCAF-3FDCA032B457}">
      <dgm:prSet phldrT="[Texto]" custT="1"/>
      <dgm:spPr/>
      <dgm:t>
        <a:bodyPr/>
        <a:lstStyle/>
        <a:p>
          <a:r>
            <a:rPr lang="es-ES" sz="1700" b="0" dirty="0">
              <a:solidFill>
                <a:schemeClr val="accent2">
                  <a:lumMod val="75000"/>
                </a:schemeClr>
              </a:solidFill>
            </a:rPr>
            <a:t>¿Qué horario de trabajo tendré? </a:t>
          </a:r>
          <a:r>
            <a:rPr lang="es-ES" sz="1700" b="0" dirty="0">
              <a:solidFill>
                <a:schemeClr val="accent1">
                  <a:lumMod val="50000"/>
                </a:schemeClr>
              </a:solidFill>
            </a:rPr>
            <a:t>El mismo que el horario escolar.</a:t>
          </a:r>
          <a:endParaRPr lang="es-ES" sz="1700" b="0" dirty="0">
            <a:solidFill>
              <a:schemeClr val="accent2">
                <a:lumMod val="75000"/>
              </a:schemeClr>
            </a:solidFill>
          </a:endParaRPr>
        </a:p>
      </dgm:t>
    </dgm:pt>
    <dgm:pt modelId="{CF557282-17E6-4992-9114-9BC8A2A14D4A}" type="parTrans" cxnId="{90BEE542-B653-4002-B8ED-AED7CEADB42D}">
      <dgm:prSet/>
      <dgm:spPr/>
      <dgm:t>
        <a:bodyPr/>
        <a:lstStyle/>
        <a:p>
          <a:endParaRPr lang="es-ES"/>
        </a:p>
      </dgm:t>
    </dgm:pt>
    <dgm:pt modelId="{C161B396-1E8F-4798-A8D9-0F282CB8A256}" type="sibTrans" cxnId="{90BEE542-B653-4002-B8ED-AED7CEADB42D}">
      <dgm:prSet/>
      <dgm:spPr/>
      <dgm:t>
        <a:bodyPr/>
        <a:lstStyle/>
        <a:p>
          <a:endParaRPr lang="es-ES"/>
        </a:p>
      </dgm:t>
    </dgm:pt>
    <dgm:pt modelId="{1BD5C465-9100-4BD9-9524-FEECDA94E037}" type="pres">
      <dgm:prSet presAssocID="{03E445A8-68C3-4E39-83C4-292327663C9D}" presName="diagram" presStyleCnt="0">
        <dgm:presLayoutVars>
          <dgm:dir/>
          <dgm:animLvl val="lvl"/>
          <dgm:resizeHandles val="exact"/>
        </dgm:presLayoutVars>
      </dgm:prSet>
      <dgm:spPr/>
    </dgm:pt>
    <dgm:pt modelId="{368A5962-10E3-402B-A079-2C9A5E5D8570}" type="pres">
      <dgm:prSet presAssocID="{F9D54818-CC2C-443F-87D9-EAF702557A84}" presName="compNode" presStyleCnt="0"/>
      <dgm:spPr/>
    </dgm:pt>
    <dgm:pt modelId="{38E5A42B-0425-40C2-91B0-A920594ABA14}" type="pres">
      <dgm:prSet presAssocID="{F9D54818-CC2C-443F-87D9-EAF702557A84}" presName="childRect" presStyleLbl="bgAcc1" presStyleIdx="0" presStyleCnt="2" custLinFactNeighborX="-12669" custLinFactNeighborY="-178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5AC9731-6724-42BC-934B-F6183B58C43A}" type="pres">
      <dgm:prSet presAssocID="{F9D54818-CC2C-443F-87D9-EAF702557A84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43F8621-9DA7-46EF-8C7A-4523480DFCA0}" type="pres">
      <dgm:prSet presAssocID="{F9D54818-CC2C-443F-87D9-EAF702557A84}" presName="parentRect" presStyleLbl="alignNode1" presStyleIdx="0" presStyleCnt="2"/>
      <dgm:spPr/>
      <dgm:t>
        <a:bodyPr/>
        <a:lstStyle/>
        <a:p>
          <a:endParaRPr lang="es-ES"/>
        </a:p>
      </dgm:t>
    </dgm:pt>
    <dgm:pt modelId="{BC853F1C-E54F-487B-8C57-63444026CF0F}" type="pres">
      <dgm:prSet presAssocID="{F9D54818-CC2C-443F-87D9-EAF702557A84}" presName="adorn" presStyleLbl="fgAccFollowNode1" presStyleIdx="0" presStyleCnt="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</dgm:pt>
    <dgm:pt modelId="{CD4E92CA-1DD4-4F05-B32D-42CC425EB82B}" type="pres">
      <dgm:prSet presAssocID="{F45DF22A-6530-4C54-9124-A461F4F59B16}" presName="sibTrans" presStyleLbl="sibTrans2D1" presStyleIdx="0" presStyleCnt="0"/>
      <dgm:spPr/>
      <dgm:t>
        <a:bodyPr/>
        <a:lstStyle/>
        <a:p>
          <a:endParaRPr lang="es-ES"/>
        </a:p>
      </dgm:t>
    </dgm:pt>
    <dgm:pt modelId="{C56BAFF1-B5E9-4C4D-B0BD-B0630660F6CC}" type="pres">
      <dgm:prSet presAssocID="{A5A848FE-06E9-43D9-A19A-180B0B07BD5A}" presName="compNode" presStyleCnt="0"/>
      <dgm:spPr/>
    </dgm:pt>
    <dgm:pt modelId="{F1BE1509-6659-44F4-8976-87890F7F7845}" type="pres">
      <dgm:prSet presAssocID="{A5A848FE-06E9-43D9-A19A-180B0B07BD5A}" presName="childRect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FABBB88-41BF-4391-9A44-FF943E4C8411}" type="pres">
      <dgm:prSet presAssocID="{A5A848FE-06E9-43D9-A19A-180B0B07BD5A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6949DF7-DA20-44D2-A3AB-5B791A3A6B05}" type="pres">
      <dgm:prSet presAssocID="{A5A848FE-06E9-43D9-A19A-180B0B07BD5A}" presName="parentRect" presStyleLbl="alignNode1" presStyleIdx="1" presStyleCnt="2"/>
      <dgm:spPr/>
      <dgm:t>
        <a:bodyPr/>
        <a:lstStyle/>
        <a:p>
          <a:endParaRPr lang="es-ES"/>
        </a:p>
      </dgm:t>
    </dgm:pt>
    <dgm:pt modelId="{BF2CE653-8CDC-4643-8830-3649FD50D4FD}" type="pres">
      <dgm:prSet presAssocID="{A5A848FE-06E9-43D9-A19A-180B0B07BD5A}" presName="adorn" presStyleLbl="fgAccFollowNod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</dgm:spPr>
    </dgm:pt>
  </dgm:ptLst>
  <dgm:cxnLst>
    <dgm:cxn modelId="{8B32DBC3-1E60-486F-93AC-007B546CDAF6}" srcId="{F9D54818-CC2C-443F-87D9-EAF702557A84}" destId="{CFCB36E8-CFE2-4916-B4C5-1166D7F23EEA}" srcOrd="2" destOrd="0" parTransId="{11A29600-8B66-4B46-A636-E1DB34DD57EC}" sibTransId="{939D2C38-A371-4483-97A8-3F24CAABEEBD}"/>
    <dgm:cxn modelId="{1ACE6119-5C71-46BE-A3C3-A351F7E69BFD}" srcId="{F9D54818-CC2C-443F-87D9-EAF702557A84}" destId="{3C98FE37-AF6E-40D0-808C-A74F86873C9C}" srcOrd="0" destOrd="0" parTransId="{8222977C-A2DC-4A64-B41F-D33C0D6C02E3}" sibTransId="{FE20EC83-14A6-42D3-A97A-CAD30DF7432F}"/>
    <dgm:cxn modelId="{32A40DAD-77BB-4DB5-A777-9B41B2C1F890}" srcId="{A5A848FE-06E9-43D9-A19A-180B0B07BD5A}" destId="{AFB886AF-7B77-4E4B-816D-274546F462E8}" srcOrd="2" destOrd="0" parTransId="{593FCD72-E0B1-4425-BC82-1366BC0B9EED}" sibTransId="{4F030A8D-E97D-4643-AA49-0FCF837B90EF}"/>
    <dgm:cxn modelId="{3FA69E89-FB4B-4D50-B480-49E858151E2E}" type="presOf" srcId="{AFB886AF-7B77-4E4B-816D-274546F462E8}" destId="{F1BE1509-6659-44F4-8976-87890F7F7845}" srcOrd="0" destOrd="2" presId="urn:microsoft.com/office/officeart/2005/8/layout/bList2"/>
    <dgm:cxn modelId="{39095A30-EF04-40DA-953E-876B2554340C}" type="presOf" srcId="{3C98FE37-AF6E-40D0-808C-A74F86873C9C}" destId="{38E5A42B-0425-40C2-91B0-A920594ABA14}" srcOrd="0" destOrd="0" presId="urn:microsoft.com/office/officeart/2005/8/layout/bList2"/>
    <dgm:cxn modelId="{90BEE542-B653-4002-B8ED-AED7CEADB42D}" srcId="{A5A848FE-06E9-43D9-A19A-180B0B07BD5A}" destId="{DD9BD274-9D50-402D-BCAF-3FDCA032B457}" srcOrd="4" destOrd="0" parTransId="{CF557282-17E6-4992-9114-9BC8A2A14D4A}" sibTransId="{C161B396-1E8F-4798-A8D9-0F282CB8A256}"/>
    <dgm:cxn modelId="{48872827-C85D-4D15-9A56-E6B160DA8634}" type="presOf" srcId="{F45DF22A-6530-4C54-9124-A461F4F59B16}" destId="{CD4E92CA-1DD4-4F05-B32D-42CC425EB82B}" srcOrd="0" destOrd="0" presId="urn:microsoft.com/office/officeart/2005/8/layout/bList2"/>
    <dgm:cxn modelId="{6C5AB71F-82E2-4CAE-8549-AE9F9599F849}" type="presOf" srcId="{3CA7485F-531D-46B9-89E8-9EF10CB264CE}" destId="{38E5A42B-0425-40C2-91B0-A920594ABA14}" srcOrd="0" destOrd="4" presId="urn:microsoft.com/office/officeart/2005/8/layout/bList2"/>
    <dgm:cxn modelId="{B7DD64D5-43C3-47C8-95BA-C148BB883EC1}" type="presOf" srcId="{27E47FEE-C13F-4C43-9755-4793C5990333}" destId="{38E5A42B-0425-40C2-91B0-A920594ABA14}" srcOrd="0" destOrd="3" presId="urn:microsoft.com/office/officeart/2005/8/layout/bList2"/>
    <dgm:cxn modelId="{7225A4AA-91FE-431C-A2D3-526EB0C238A4}" type="presOf" srcId="{44689DFB-0298-4D57-9F75-39C0E5AEE721}" destId="{F1BE1509-6659-44F4-8976-87890F7F7845}" srcOrd="0" destOrd="3" presId="urn:microsoft.com/office/officeart/2005/8/layout/bList2"/>
    <dgm:cxn modelId="{A277E0F2-EAD1-4137-B4FF-6A5E024DDAF5}" type="presOf" srcId="{03E445A8-68C3-4E39-83C4-292327663C9D}" destId="{1BD5C465-9100-4BD9-9524-FEECDA94E037}" srcOrd="0" destOrd="0" presId="urn:microsoft.com/office/officeart/2005/8/layout/bList2"/>
    <dgm:cxn modelId="{63FD64EF-358F-4C8B-B83F-FDB1F42C015A}" type="presOf" srcId="{DD9BD274-9D50-402D-BCAF-3FDCA032B457}" destId="{F1BE1509-6659-44F4-8976-87890F7F7845}" srcOrd="0" destOrd="4" presId="urn:microsoft.com/office/officeart/2005/8/layout/bList2"/>
    <dgm:cxn modelId="{D4274306-DEDD-4DCF-A579-13FE58CE065C}" type="presOf" srcId="{60BA9EE8-C22B-4F99-B1DA-ED595F5E0FFC}" destId="{F1BE1509-6659-44F4-8976-87890F7F7845}" srcOrd="0" destOrd="0" presId="urn:microsoft.com/office/officeart/2005/8/layout/bList2"/>
    <dgm:cxn modelId="{1A6A39A1-102F-48D0-B98D-402A00F2F439}" srcId="{F9D54818-CC2C-443F-87D9-EAF702557A84}" destId="{27E47FEE-C13F-4C43-9755-4793C5990333}" srcOrd="3" destOrd="0" parTransId="{BB7DF7B2-2D1F-44B0-AA65-2CA69106EF86}" sibTransId="{C572EEC4-E5CE-4E6B-B780-3D0FDA3E690B}"/>
    <dgm:cxn modelId="{2ED81478-CB39-444E-9B26-28E5762B2109}" type="presOf" srcId="{A5A848FE-06E9-43D9-A19A-180B0B07BD5A}" destId="{7FABBB88-41BF-4391-9A44-FF943E4C8411}" srcOrd="0" destOrd="0" presId="urn:microsoft.com/office/officeart/2005/8/layout/bList2"/>
    <dgm:cxn modelId="{FB033323-0845-45B0-9704-050A1105AB09}" srcId="{03E445A8-68C3-4E39-83C4-292327663C9D}" destId="{A5A848FE-06E9-43D9-A19A-180B0B07BD5A}" srcOrd="1" destOrd="0" parTransId="{84AA38EA-E9D9-43F1-B616-F94F6AF4B1EE}" sibTransId="{2229921B-2770-426D-B9C3-871ED5F4DE2B}"/>
    <dgm:cxn modelId="{704E13EB-D61D-47B7-8140-F960DB086137}" type="presOf" srcId="{F9D54818-CC2C-443F-87D9-EAF702557A84}" destId="{D43F8621-9DA7-46EF-8C7A-4523480DFCA0}" srcOrd="1" destOrd="0" presId="urn:microsoft.com/office/officeart/2005/8/layout/bList2"/>
    <dgm:cxn modelId="{DC52B1A1-85EE-4F56-BB2B-3A852EACBC29}" type="presOf" srcId="{989E9BD9-22FF-4846-BCE3-EAC49C8B9042}" destId="{F1BE1509-6659-44F4-8976-87890F7F7845}" srcOrd="0" destOrd="1" presId="urn:microsoft.com/office/officeart/2005/8/layout/bList2"/>
    <dgm:cxn modelId="{6FD55BCC-584D-4F83-83A2-071F189C39F0}" type="presOf" srcId="{457CFB91-B8B0-4FE2-BD0F-AD6CE020D7E7}" destId="{38E5A42B-0425-40C2-91B0-A920594ABA14}" srcOrd="0" destOrd="1" presId="urn:microsoft.com/office/officeart/2005/8/layout/bList2"/>
    <dgm:cxn modelId="{B9E4C190-73D7-40A8-A945-DEFB98F4EF41}" srcId="{A5A848FE-06E9-43D9-A19A-180B0B07BD5A}" destId="{60BA9EE8-C22B-4F99-B1DA-ED595F5E0FFC}" srcOrd="0" destOrd="0" parTransId="{292F9BCD-3C76-408D-AEA8-4942FAFBD50B}" sibTransId="{E7ADFCB3-9EFB-4992-9956-7F3C74EA2AAB}"/>
    <dgm:cxn modelId="{6E6797E0-D6FD-444C-8900-9D80BFAE1236}" srcId="{F9D54818-CC2C-443F-87D9-EAF702557A84}" destId="{3CA7485F-531D-46B9-89E8-9EF10CB264CE}" srcOrd="4" destOrd="0" parTransId="{BB66D240-4415-44AD-81AC-66D7CEB0545D}" sibTransId="{D8690273-6AE7-41D9-8E5D-CAFCF1E99EFF}"/>
    <dgm:cxn modelId="{CCEAF969-7C0F-46DA-AA13-2663AD880975}" type="presOf" srcId="{F9D54818-CC2C-443F-87D9-EAF702557A84}" destId="{25AC9731-6724-42BC-934B-F6183B58C43A}" srcOrd="0" destOrd="0" presId="urn:microsoft.com/office/officeart/2005/8/layout/bList2"/>
    <dgm:cxn modelId="{3D571F6E-3353-4B08-8C01-FA5C2969A477}" srcId="{A5A848FE-06E9-43D9-A19A-180B0B07BD5A}" destId="{989E9BD9-22FF-4846-BCE3-EAC49C8B9042}" srcOrd="1" destOrd="0" parTransId="{019458C1-2FAB-4BDC-A2B7-CA434E792DDC}" sibTransId="{37D73DB5-3FF5-4019-ADE1-7D31944BCFA9}"/>
    <dgm:cxn modelId="{AA6524CD-B361-4F6E-A299-1CD4CD52F8A6}" srcId="{03E445A8-68C3-4E39-83C4-292327663C9D}" destId="{F9D54818-CC2C-443F-87D9-EAF702557A84}" srcOrd="0" destOrd="0" parTransId="{69D03A3F-2E0A-44F1-9541-2284D79B6C60}" sibTransId="{F45DF22A-6530-4C54-9124-A461F4F59B16}"/>
    <dgm:cxn modelId="{615BF2E7-3BEE-4BE9-8FF4-64321F974CDC}" srcId="{A5A848FE-06E9-43D9-A19A-180B0B07BD5A}" destId="{44689DFB-0298-4D57-9F75-39C0E5AEE721}" srcOrd="3" destOrd="0" parTransId="{6E98FCF9-7DD1-4ABF-8C73-7BC1E5312EB0}" sibTransId="{BCD60864-A6B8-4371-818B-322693830D3B}"/>
    <dgm:cxn modelId="{BED0D4FD-EBAE-4A03-ABA6-064D834106C9}" type="presOf" srcId="{CFCB36E8-CFE2-4916-B4C5-1166D7F23EEA}" destId="{38E5A42B-0425-40C2-91B0-A920594ABA14}" srcOrd="0" destOrd="2" presId="urn:microsoft.com/office/officeart/2005/8/layout/bList2"/>
    <dgm:cxn modelId="{AC5802B3-37AE-41EF-AE84-9E05804F84A7}" srcId="{F9D54818-CC2C-443F-87D9-EAF702557A84}" destId="{457CFB91-B8B0-4FE2-BD0F-AD6CE020D7E7}" srcOrd="1" destOrd="0" parTransId="{95BA2121-741E-495B-8D12-E9D7B6392FE6}" sibTransId="{0C2AE3A4-607F-427E-A960-08DEE5C80A6E}"/>
    <dgm:cxn modelId="{9C4A89F4-3741-4976-B871-5F55DEED595D}" type="presOf" srcId="{A5A848FE-06E9-43D9-A19A-180B0B07BD5A}" destId="{E6949DF7-DA20-44D2-A3AB-5B791A3A6B05}" srcOrd="1" destOrd="0" presId="urn:microsoft.com/office/officeart/2005/8/layout/bList2"/>
    <dgm:cxn modelId="{8A4303A8-F92A-4712-9134-7B7BCE71A6E1}" type="presParOf" srcId="{1BD5C465-9100-4BD9-9524-FEECDA94E037}" destId="{368A5962-10E3-402B-A079-2C9A5E5D8570}" srcOrd="0" destOrd="0" presId="urn:microsoft.com/office/officeart/2005/8/layout/bList2"/>
    <dgm:cxn modelId="{BD6366A8-0E6A-43D9-A5F4-9CD60A904458}" type="presParOf" srcId="{368A5962-10E3-402B-A079-2C9A5E5D8570}" destId="{38E5A42B-0425-40C2-91B0-A920594ABA14}" srcOrd="0" destOrd="0" presId="urn:microsoft.com/office/officeart/2005/8/layout/bList2"/>
    <dgm:cxn modelId="{0D8E4E29-1593-40A5-84E4-88EFA06C6BC8}" type="presParOf" srcId="{368A5962-10E3-402B-A079-2C9A5E5D8570}" destId="{25AC9731-6724-42BC-934B-F6183B58C43A}" srcOrd="1" destOrd="0" presId="urn:microsoft.com/office/officeart/2005/8/layout/bList2"/>
    <dgm:cxn modelId="{D9D2922A-723B-4B75-B79C-99ABE5DA10BB}" type="presParOf" srcId="{368A5962-10E3-402B-A079-2C9A5E5D8570}" destId="{D43F8621-9DA7-46EF-8C7A-4523480DFCA0}" srcOrd="2" destOrd="0" presId="urn:microsoft.com/office/officeart/2005/8/layout/bList2"/>
    <dgm:cxn modelId="{97707C0B-ABC4-4AFF-8CB8-719E9AED075C}" type="presParOf" srcId="{368A5962-10E3-402B-A079-2C9A5E5D8570}" destId="{BC853F1C-E54F-487B-8C57-63444026CF0F}" srcOrd="3" destOrd="0" presId="urn:microsoft.com/office/officeart/2005/8/layout/bList2"/>
    <dgm:cxn modelId="{F4E30E8B-0DF7-434C-BD2E-22BBA043DAE6}" type="presParOf" srcId="{1BD5C465-9100-4BD9-9524-FEECDA94E037}" destId="{CD4E92CA-1DD4-4F05-B32D-42CC425EB82B}" srcOrd="1" destOrd="0" presId="urn:microsoft.com/office/officeart/2005/8/layout/bList2"/>
    <dgm:cxn modelId="{82711913-56AF-4C19-B265-9F425BED6578}" type="presParOf" srcId="{1BD5C465-9100-4BD9-9524-FEECDA94E037}" destId="{C56BAFF1-B5E9-4C4D-B0BD-B0630660F6CC}" srcOrd="2" destOrd="0" presId="urn:microsoft.com/office/officeart/2005/8/layout/bList2"/>
    <dgm:cxn modelId="{E6DCFFBF-77B6-4CC5-BE98-4E2B11B8547F}" type="presParOf" srcId="{C56BAFF1-B5E9-4C4D-B0BD-B0630660F6CC}" destId="{F1BE1509-6659-44F4-8976-87890F7F7845}" srcOrd="0" destOrd="0" presId="urn:microsoft.com/office/officeart/2005/8/layout/bList2"/>
    <dgm:cxn modelId="{3299B462-DD41-4ACC-A2D5-D7F3E5D62DDE}" type="presParOf" srcId="{C56BAFF1-B5E9-4C4D-B0BD-B0630660F6CC}" destId="{7FABBB88-41BF-4391-9A44-FF943E4C8411}" srcOrd="1" destOrd="0" presId="urn:microsoft.com/office/officeart/2005/8/layout/bList2"/>
    <dgm:cxn modelId="{086811BF-E377-49BC-8BEC-9680A8A8169A}" type="presParOf" srcId="{C56BAFF1-B5E9-4C4D-B0BD-B0630660F6CC}" destId="{E6949DF7-DA20-44D2-A3AB-5B791A3A6B05}" srcOrd="2" destOrd="0" presId="urn:microsoft.com/office/officeart/2005/8/layout/bList2"/>
    <dgm:cxn modelId="{7EF3DFF1-99D9-4270-8423-B63880C4384C}" type="presParOf" srcId="{C56BAFF1-B5E9-4C4D-B0BD-B0630660F6CC}" destId="{BF2CE653-8CDC-4643-8830-3649FD50D4FD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5FC0E16-34E5-46D6-900C-03C9AB5B90AA}" type="doc">
      <dgm:prSet loTypeId="urn:microsoft.com/office/officeart/2005/8/layout/process1" loCatId="process" qsTypeId="urn:microsoft.com/office/officeart/2005/8/quickstyle/simple1" qsCatId="simple" csTypeId="urn:microsoft.com/office/officeart/2005/8/colors/colorful4" csCatId="colorful" phldr="1"/>
      <dgm:spPr/>
    </dgm:pt>
    <dgm:pt modelId="{18FBF1CC-72F7-4191-B9BE-CE1364B66375}">
      <dgm:prSet phldrT="[Texto]"/>
      <dgm:spPr/>
      <dgm:t>
        <a:bodyPr/>
        <a:lstStyle/>
        <a:p>
          <a:r>
            <a:rPr lang="es-ES" dirty="0"/>
            <a:t>Es un ciclo de carácter práctico, muy interesante y con gran aplicación en el mundo laboral.</a:t>
          </a:r>
        </a:p>
      </dgm:t>
    </dgm:pt>
    <dgm:pt modelId="{2F398278-FBEE-4E28-83F2-CEF5F81CCB9B}" type="parTrans" cxnId="{08EB3120-A0AD-47D7-89FF-C8311FE3257E}">
      <dgm:prSet/>
      <dgm:spPr/>
      <dgm:t>
        <a:bodyPr/>
        <a:lstStyle/>
        <a:p>
          <a:endParaRPr lang="es-ES"/>
        </a:p>
      </dgm:t>
    </dgm:pt>
    <dgm:pt modelId="{7CF2F1F3-108F-40BF-AC7E-5D1E47019A49}" type="sibTrans" cxnId="{08EB3120-A0AD-47D7-89FF-C8311FE3257E}">
      <dgm:prSet/>
      <dgm:spPr/>
      <dgm:t>
        <a:bodyPr/>
        <a:lstStyle/>
        <a:p>
          <a:endParaRPr lang="es-ES"/>
        </a:p>
      </dgm:t>
    </dgm:pt>
    <dgm:pt modelId="{56C28D3C-9C79-44D7-9E0B-7297BDBD1209}">
      <dgm:prSet phldrT="[Texto]"/>
      <dgm:spPr/>
      <dgm:t>
        <a:bodyPr/>
        <a:lstStyle/>
        <a:p>
          <a:r>
            <a:rPr lang="es-ES" dirty="0"/>
            <a:t>Permite la formación continúa y especializada</a:t>
          </a:r>
        </a:p>
      </dgm:t>
    </dgm:pt>
    <dgm:pt modelId="{F64F258F-EEB3-44C4-BCD8-9C32818F7A0D}" type="parTrans" cxnId="{52AD1485-AB83-49E3-93F3-EBF6440EA006}">
      <dgm:prSet/>
      <dgm:spPr/>
      <dgm:t>
        <a:bodyPr/>
        <a:lstStyle/>
        <a:p>
          <a:endParaRPr lang="es-ES"/>
        </a:p>
      </dgm:t>
    </dgm:pt>
    <dgm:pt modelId="{3E72B37A-3357-4DF1-8597-F4C6641F10C2}" type="sibTrans" cxnId="{52AD1485-AB83-49E3-93F3-EBF6440EA006}">
      <dgm:prSet/>
      <dgm:spPr/>
      <dgm:t>
        <a:bodyPr/>
        <a:lstStyle/>
        <a:p>
          <a:endParaRPr lang="es-ES"/>
        </a:p>
      </dgm:t>
    </dgm:pt>
    <dgm:pt modelId="{6EF818EB-5424-4705-8881-6B95CC0F7B19}" type="pres">
      <dgm:prSet presAssocID="{35FC0E16-34E5-46D6-900C-03C9AB5B90AA}" presName="Name0" presStyleCnt="0">
        <dgm:presLayoutVars>
          <dgm:dir/>
          <dgm:resizeHandles val="exact"/>
        </dgm:presLayoutVars>
      </dgm:prSet>
      <dgm:spPr/>
    </dgm:pt>
    <dgm:pt modelId="{4CE6C8B0-DD10-44F2-B09A-9EE0E6517D85}" type="pres">
      <dgm:prSet presAssocID="{18FBF1CC-72F7-4191-B9BE-CE1364B66375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E48BA43-B3F0-4F32-8854-E61B5B60B314}" type="pres">
      <dgm:prSet presAssocID="{7CF2F1F3-108F-40BF-AC7E-5D1E47019A49}" presName="sibTrans" presStyleLbl="sibTrans2D1" presStyleIdx="0" presStyleCnt="1"/>
      <dgm:spPr/>
      <dgm:t>
        <a:bodyPr/>
        <a:lstStyle/>
        <a:p>
          <a:endParaRPr lang="es-ES"/>
        </a:p>
      </dgm:t>
    </dgm:pt>
    <dgm:pt modelId="{D622EAF7-B8AD-4D6A-9315-90B5A6263F2B}" type="pres">
      <dgm:prSet presAssocID="{7CF2F1F3-108F-40BF-AC7E-5D1E47019A49}" presName="connectorText" presStyleLbl="sibTrans2D1" presStyleIdx="0" presStyleCnt="1"/>
      <dgm:spPr/>
      <dgm:t>
        <a:bodyPr/>
        <a:lstStyle/>
        <a:p>
          <a:endParaRPr lang="es-ES"/>
        </a:p>
      </dgm:t>
    </dgm:pt>
    <dgm:pt modelId="{FA469E42-A747-438C-9C46-9047383967C8}" type="pres">
      <dgm:prSet presAssocID="{56C28D3C-9C79-44D7-9E0B-7297BDBD1209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6F7C1B8-4340-4ABF-B6C1-492B86D66AA4}" type="presOf" srcId="{7CF2F1F3-108F-40BF-AC7E-5D1E47019A49}" destId="{7E48BA43-B3F0-4F32-8854-E61B5B60B314}" srcOrd="0" destOrd="0" presId="urn:microsoft.com/office/officeart/2005/8/layout/process1"/>
    <dgm:cxn modelId="{3FE02914-2B3A-4D09-A3C3-A3A1E381711B}" type="presOf" srcId="{18FBF1CC-72F7-4191-B9BE-CE1364B66375}" destId="{4CE6C8B0-DD10-44F2-B09A-9EE0E6517D85}" srcOrd="0" destOrd="0" presId="urn:microsoft.com/office/officeart/2005/8/layout/process1"/>
    <dgm:cxn modelId="{52AD1485-AB83-49E3-93F3-EBF6440EA006}" srcId="{35FC0E16-34E5-46D6-900C-03C9AB5B90AA}" destId="{56C28D3C-9C79-44D7-9E0B-7297BDBD1209}" srcOrd="1" destOrd="0" parTransId="{F64F258F-EEB3-44C4-BCD8-9C32818F7A0D}" sibTransId="{3E72B37A-3357-4DF1-8597-F4C6641F10C2}"/>
    <dgm:cxn modelId="{BA6ED88D-AB72-420D-80C9-C39A42D1464E}" type="presOf" srcId="{35FC0E16-34E5-46D6-900C-03C9AB5B90AA}" destId="{6EF818EB-5424-4705-8881-6B95CC0F7B19}" srcOrd="0" destOrd="0" presId="urn:microsoft.com/office/officeart/2005/8/layout/process1"/>
    <dgm:cxn modelId="{5C5E614F-30A0-462C-BBF1-3DCB16DC01DF}" type="presOf" srcId="{56C28D3C-9C79-44D7-9E0B-7297BDBD1209}" destId="{FA469E42-A747-438C-9C46-9047383967C8}" srcOrd="0" destOrd="0" presId="urn:microsoft.com/office/officeart/2005/8/layout/process1"/>
    <dgm:cxn modelId="{0C91C585-8FCD-41BA-85C0-D2B7D9AF4D45}" type="presOf" srcId="{7CF2F1F3-108F-40BF-AC7E-5D1E47019A49}" destId="{D622EAF7-B8AD-4D6A-9315-90B5A6263F2B}" srcOrd="1" destOrd="0" presId="urn:microsoft.com/office/officeart/2005/8/layout/process1"/>
    <dgm:cxn modelId="{08EB3120-A0AD-47D7-89FF-C8311FE3257E}" srcId="{35FC0E16-34E5-46D6-900C-03C9AB5B90AA}" destId="{18FBF1CC-72F7-4191-B9BE-CE1364B66375}" srcOrd="0" destOrd="0" parTransId="{2F398278-FBEE-4E28-83F2-CEF5F81CCB9B}" sibTransId="{7CF2F1F3-108F-40BF-AC7E-5D1E47019A49}"/>
    <dgm:cxn modelId="{5E8F715D-F73F-49D7-9E4C-56C7A9B85C27}" type="presParOf" srcId="{6EF818EB-5424-4705-8881-6B95CC0F7B19}" destId="{4CE6C8B0-DD10-44F2-B09A-9EE0E6517D85}" srcOrd="0" destOrd="0" presId="urn:microsoft.com/office/officeart/2005/8/layout/process1"/>
    <dgm:cxn modelId="{45673F3A-4BC6-41D7-9CEF-B406BA8AB38F}" type="presParOf" srcId="{6EF818EB-5424-4705-8881-6B95CC0F7B19}" destId="{7E48BA43-B3F0-4F32-8854-E61B5B60B314}" srcOrd="1" destOrd="0" presId="urn:microsoft.com/office/officeart/2005/8/layout/process1"/>
    <dgm:cxn modelId="{86B68257-739C-4F0E-B01A-757BA1B19316}" type="presParOf" srcId="{7E48BA43-B3F0-4F32-8854-E61B5B60B314}" destId="{D622EAF7-B8AD-4D6A-9315-90B5A6263F2B}" srcOrd="0" destOrd="0" presId="urn:microsoft.com/office/officeart/2005/8/layout/process1"/>
    <dgm:cxn modelId="{295EDCCF-7ED6-41DD-8650-C044F379789F}" type="presParOf" srcId="{6EF818EB-5424-4705-8881-6B95CC0F7B19}" destId="{FA469E42-A747-438C-9C46-9047383967C8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5F7EB3-AFFC-4B02-977E-D42953E2463D}">
      <dsp:nvSpPr>
        <dsp:cNvPr id="0" name=""/>
        <dsp:cNvSpPr/>
      </dsp:nvSpPr>
      <dsp:spPr>
        <a:xfrm>
          <a:off x="3420380" y="1481999"/>
          <a:ext cx="2499777" cy="3529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6457"/>
              </a:lnTo>
              <a:lnTo>
                <a:pt x="2499777" y="176457"/>
              </a:lnTo>
              <a:lnTo>
                <a:pt x="2499777" y="352914"/>
              </a:lnTo>
            </a:path>
          </a:pathLst>
        </a:custGeom>
        <a:noFill/>
        <a:ln w="10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409E9C-8D63-4EB9-BD39-8D533E83B48C}">
      <dsp:nvSpPr>
        <dsp:cNvPr id="0" name=""/>
        <dsp:cNvSpPr/>
      </dsp:nvSpPr>
      <dsp:spPr>
        <a:xfrm>
          <a:off x="3420380" y="1481999"/>
          <a:ext cx="256888" cy="3529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6457"/>
              </a:lnTo>
              <a:lnTo>
                <a:pt x="256888" y="176457"/>
              </a:lnTo>
              <a:lnTo>
                <a:pt x="256888" y="352914"/>
              </a:lnTo>
            </a:path>
          </a:pathLst>
        </a:custGeom>
        <a:noFill/>
        <a:ln w="10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7AB9B5-4233-4AF6-B4E1-984DB130DF5B}">
      <dsp:nvSpPr>
        <dsp:cNvPr id="0" name=""/>
        <dsp:cNvSpPr/>
      </dsp:nvSpPr>
      <dsp:spPr>
        <a:xfrm>
          <a:off x="1177490" y="1481999"/>
          <a:ext cx="2242889" cy="352914"/>
        </a:xfrm>
        <a:custGeom>
          <a:avLst/>
          <a:gdLst/>
          <a:ahLst/>
          <a:cxnLst/>
          <a:rect l="0" t="0" r="0" b="0"/>
          <a:pathLst>
            <a:path>
              <a:moveTo>
                <a:pt x="2242889" y="0"/>
              </a:moveTo>
              <a:lnTo>
                <a:pt x="2242889" y="176457"/>
              </a:lnTo>
              <a:lnTo>
                <a:pt x="0" y="176457"/>
              </a:lnTo>
              <a:lnTo>
                <a:pt x="0" y="352914"/>
              </a:lnTo>
            </a:path>
          </a:pathLst>
        </a:custGeom>
        <a:noFill/>
        <a:ln w="10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882287-F8BB-45F2-9AE6-754F1FCD5014}">
      <dsp:nvSpPr>
        <dsp:cNvPr id="0" name=""/>
        <dsp:cNvSpPr/>
      </dsp:nvSpPr>
      <dsp:spPr>
        <a:xfrm>
          <a:off x="2580107" y="641726"/>
          <a:ext cx="1680545" cy="840272"/>
        </a:xfrm>
        <a:prstGeom prst="rect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22502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>
              <a:latin typeface="Calibri" panose="020F0502020204030204" pitchFamily="34" charset="0"/>
            </a:rPr>
            <a:t>HAY 3 VÍAS</a:t>
          </a:r>
        </a:p>
      </dsp:txBody>
      <dsp:txXfrm>
        <a:off x="2580107" y="641726"/>
        <a:ext cx="1680545" cy="840272"/>
      </dsp:txXfrm>
    </dsp:sp>
    <dsp:sp modelId="{597A20D7-CD70-40D1-AF51-88A951D87792}">
      <dsp:nvSpPr>
        <dsp:cNvPr id="0" name=""/>
        <dsp:cNvSpPr/>
      </dsp:nvSpPr>
      <dsp:spPr>
        <a:xfrm>
          <a:off x="2664134" y="725753"/>
          <a:ext cx="504163" cy="672218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7754FED-E14F-465C-9CE7-D19014AED6FB}">
      <dsp:nvSpPr>
        <dsp:cNvPr id="0" name=""/>
        <dsp:cNvSpPr/>
      </dsp:nvSpPr>
      <dsp:spPr>
        <a:xfrm>
          <a:off x="1679" y="1834914"/>
          <a:ext cx="2351621" cy="1562050"/>
        </a:xfrm>
        <a:prstGeom prst="rect">
          <a:avLst/>
        </a:prstGeom>
        <a:solidFill>
          <a:schemeClr val="accent1">
            <a:lumMod val="50000"/>
          </a:schemeClr>
        </a:solidFill>
        <a:ln>
          <a:solidFill>
            <a:schemeClr val="accent1">
              <a:lumMod val="50000"/>
            </a:schemeClr>
          </a:solidFill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22502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>
              <a:latin typeface="Calibri" panose="020F0502020204030204" pitchFamily="34" charset="0"/>
            </a:rPr>
            <a:t>CON EL  TÍTULO DE LA ESO.</a:t>
          </a:r>
        </a:p>
      </dsp:txBody>
      <dsp:txXfrm>
        <a:off x="1679" y="1834914"/>
        <a:ext cx="2351621" cy="1562050"/>
      </dsp:txXfrm>
    </dsp:sp>
    <dsp:sp modelId="{FE95DD25-C08B-4DAA-B5F0-F78A8441A0D9}">
      <dsp:nvSpPr>
        <dsp:cNvPr id="0" name=""/>
        <dsp:cNvSpPr/>
      </dsp:nvSpPr>
      <dsp:spPr>
        <a:xfrm>
          <a:off x="35952" y="2304251"/>
          <a:ext cx="504163" cy="672218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68D5391-BCC5-4631-B519-433EF04055B7}">
      <dsp:nvSpPr>
        <dsp:cNvPr id="0" name=""/>
        <dsp:cNvSpPr/>
      </dsp:nvSpPr>
      <dsp:spPr>
        <a:xfrm>
          <a:off x="2706215" y="1834914"/>
          <a:ext cx="1942105" cy="1587359"/>
        </a:xfrm>
        <a:prstGeom prst="rect">
          <a:avLst/>
        </a:prstGeom>
        <a:solidFill>
          <a:schemeClr val="accent5">
            <a:lumMod val="5000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22502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>
              <a:latin typeface="Calibri" panose="020F0502020204030204" pitchFamily="34" charset="0"/>
            </a:rPr>
            <a:t>Con al menos 17 años, superando la PRUEBA De ACCESO</a:t>
          </a:r>
        </a:p>
      </dsp:txBody>
      <dsp:txXfrm>
        <a:off x="2706215" y="1834914"/>
        <a:ext cx="1942105" cy="1587359"/>
      </dsp:txXfrm>
    </dsp:sp>
    <dsp:sp modelId="{BF8DF85D-6EFA-4EFF-A09C-A4A3464A920D}">
      <dsp:nvSpPr>
        <dsp:cNvPr id="0" name=""/>
        <dsp:cNvSpPr/>
      </dsp:nvSpPr>
      <dsp:spPr>
        <a:xfrm>
          <a:off x="2811160" y="2304255"/>
          <a:ext cx="504163" cy="67221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52F47FC-360D-44AB-82EB-5AC84D59A627}">
      <dsp:nvSpPr>
        <dsp:cNvPr id="0" name=""/>
        <dsp:cNvSpPr/>
      </dsp:nvSpPr>
      <dsp:spPr>
        <a:xfrm>
          <a:off x="5001235" y="1834914"/>
          <a:ext cx="1837844" cy="1521860"/>
        </a:xfrm>
        <a:prstGeom prst="rect">
          <a:avLst/>
        </a:prstGeom>
        <a:solidFill>
          <a:schemeClr val="accent5">
            <a:lumMod val="5000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22502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>
              <a:latin typeface="Calibri" panose="020F0502020204030204" pitchFamily="34" charset="0"/>
            </a:rPr>
            <a:t>FPB Informática</a:t>
          </a:r>
        </a:p>
      </dsp:txBody>
      <dsp:txXfrm>
        <a:off x="5001235" y="1834914"/>
        <a:ext cx="1837844" cy="1521860"/>
      </dsp:txXfrm>
    </dsp:sp>
    <dsp:sp modelId="{C5601E08-6867-48BF-8033-89094BCEF566}">
      <dsp:nvSpPr>
        <dsp:cNvPr id="0" name=""/>
        <dsp:cNvSpPr/>
      </dsp:nvSpPr>
      <dsp:spPr>
        <a:xfrm>
          <a:off x="5163912" y="2259734"/>
          <a:ext cx="504163" cy="672218"/>
        </a:xfrm>
        <a:prstGeom prst="rect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8E3EE1-8850-4A2A-BBB7-D2308FFFB74C}">
      <dsp:nvSpPr>
        <dsp:cNvPr id="0" name=""/>
        <dsp:cNvSpPr/>
      </dsp:nvSpPr>
      <dsp:spPr>
        <a:xfrm>
          <a:off x="40" y="290766"/>
          <a:ext cx="3869550" cy="154782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/>
            <a:t>Módulos de PRIMERO</a:t>
          </a:r>
        </a:p>
      </dsp:txBody>
      <dsp:txXfrm>
        <a:off x="40" y="290766"/>
        <a:ext cx="3869550" cy="1547820"/>
      </dsp:txXfrm>
    </dsp:sp>
    <dsp:sp modelId="{E95F744B-66E6-4881-A9A2-37A331BF3E3A}">
      <dsp:nvSpPr>
        <dsp:cNvPr id="0" name=""/>
        <dsp:cNvSpPr/>
      </dsp:nvSpPr>
      <dsp:spPr>
        <a:xfrm>
          <a:off x="40" y="1838587"/>
          <a:ext cx="3869550" cy="2854800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>
              <a:solidFill>
                <a:srgbClr val="002060"/>
              </a:solidFill>
            </a:rPr>
            <a:t>Montaje y mantenimiento de equipos.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>
              <a:solidFill>
                <a:srgbClr val="002060"/>
              </a:solidFill>
            </a:rPr>
            <a:t>Sistemas Operativos </a:t>
          </a:r>
          <a:r>
            <a:rPr lang="es-ES" sz="2000" kern="1200" dirty="0" err="1">
              <a:solidFill>
                <a:srgbClr val="002060"/>
              </a:solidFill>
            </a:rPr>
            <a:t>Monopuesto</a:t>
          </a:r>
          <a:r>
            <a:rPr lang="es-ES" sz="2000" kern="1200" dirty="0">
              <a:solidFill>
                <a:srgbClr val="002060"/>
              </a:solidFill>
            </a:rPr>
            <a:t>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>
              <a:solidFill>
                <a:srgbClr val="002060"/>
              </a:solidFill>
            </a:rPr>
            <a:t>Redes Locales.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>
              <a:solidFill>
                <a:srgbClr val="002060"/>
              </a:solidFill>
            </a:rPr>
            <a:t>Aplicaciones Ofimáticas.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>
              <a:solidFill>
                <a:srgbClr val="002060"/>
              </a:solidFill>
            </a:rPr>
            <a:t>Formación y Orientación Laboral.</a:t>
          </a:r>
        </a:p>
      </dsp:txBody>
      <dsp:txXfrm>
        <a:off x="40" y="1838587"/>
        <a:ext cx="3869550" cy="2854800"/>
      </dsp:txXfrm>
    </dsp:sp>
    <dsp:sp modelId="{B4646365-2635-41BA-AF76-8E514FD1385A}">
      <dsp:nvSpPr>
        <dsp:cNvPr id="0" name=""/>
        <dsp:cNvSpPr/>
      </dsp:nvSpPr>
      <dsp:spPr>
        <a:xfrm>
          <a:off x="4411369" y="317404"/>
          <a:ext cx="3869550" cy="1547820"/>
        </a:xfrm>
        <a:prstGeom prst="rect">
          <a:avLst/>
        </a:prstGeom>
        <a:solidFill>
          <a:schemeClr val="accent5">
            <a:hueOff val="-9981745"/>
            <a:satOff val="-15454"/>
            <a:lumOff val="0"/>
            <a:alphaOff val="0"/>
          </a:schemeClr>
        </a:solidFill>
        <a:ln w="19050" cap="flat" cmpd="sng" algn="ctr">
          <a:solidFill>
            <a:schemeClr val="accent5">
              <a:hueOff val="-9981745"/>
              <a:satOff val="-15454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/>
            <a:t>Módulos de SEGUNDO</a:t>
          </a:r>
        </a:p>
      </dsp:txBody>
      <dsp:txXfrm>
        <a:off x="4411369" y="317404"/>
        <a:ext cx="3869550" cy="1547820"/>
      </dsp:txXfrm>
    </dsp:sp>
    <dsp:sp modelId="{17D60542-D084-4E4D-86CE-7D161712DF83}">
      <dsp:nvSpPr>
        <dsp:cNvPr id="0" name=""/>
        <dsp:cNvSpPr/>
      </dsp:nvSpPr>
      <dsp:spPr>
        <a:xfrm>
          <a:off x="4411328" y="1838587"/>
          <a:ext cx="3869550" cy="2854800"/>
        </a:xfrm>
        <a:prstGeom prst="rect">
          <a:avLst/>
        </a:prstGeom>
        <a:solidFill>
          <a:schemeClr val="accent5">
            <a:tint val="40000"/>
            <a:alpha val="90000"/>
            <a:hueOff val="-9879240"/>
            <a:satOff val="-11387"/>
            <a:lumOff val="-155"/>
            <a:alphaOff val="0"/>
          </a:schemeClr>
        </a:solidFill>
        <a:ln w="19050" cap="flat" cmpd="sng" algn="ctr">
          <a:solidFill>
            <a:schemeClr val="accent5">
              <a:tint val="40000"/>
              <a:alpha val="90000"/>
              <a:hueOff val="-9879240"/>
              <a:satOff val="-11387"/>
              <a:lumOff val="-15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2000" kern="1200" dirty="0">
            <a:solidFill>
              <a:srgbClr val="002060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>
              <a:solidFill>
                <a:srgbClr val="002060"/>
              </a:solidFill>
            </a:rPr>
            <a:t>Sistemas Operativos en Red.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>
              <a:solidFill>
                <a:srgbClr val="002060"/>
              </a:solidFill>
            </a:rPr>
            <a:t>Seguridad Informática.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>
              <a:solidFill>
                <a:srgbClr val="002060"/>
              </a:solidFill>
            </a:rPr>
            <a:t>Aplicaciones Web.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>
              <a:solidFill>
                <a:srgbClr val="002060"/>
              </a:solidFill>
            </a:rPr>
            <a:t>Servicios en Red.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>
              <a:solidFill>
                <a:srgbClr val="002060"/>
              </a:solidFill>
            </a:rPr>
            <a:t>Empresa e iniciativa emprendedora.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>
              <a:solidFill>
                <a:srgbClr val="002060"/>
              </a:solidFill>
            </a:rPr>
            <a:t>Formación en Centro de Trabajo (FCT)</a:t>
          </a:r>
        </a:p>
      </dsp:txBody>
      <dsp:txXfrm>
        <a:off x="4411328" y="1838587"/>
        <a:ext cx="3869550" cy="28548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7E1D53-DC7E-445C-9D20-A2232CB59040}">
      <dsp:nvSpPr>
        <dsp:cNvPr id="0" name=""/>
        <dsp:cNvSpPr/>
      </dsp:nvSpPr>
      <dsp:spPr>
        <a:xfrm>
          <a:off x="3369" y="324420"/>
          <a:ext cx="3642597" cy="271912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64770" rIns="21590" bIns="2159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700" kern="1200" dirty="0">
              <a:solidFill>
                <a:schemeClr val="accent1">
                  <a:lumMod val="50000"/>
                </a:schemeClr>
              </a:solidFill>
            </a:rPr>
            <a:t>Encontrar averías y reparar equipos informáticos.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700" kern="1200" dirty="0">
              <a:solidFill>
                <a:schemeClr val="accent1">
                  <a:lumMod val="50000"/>
                </a:schemeClr>
              </a:solidFill>
            </a:rPr>
            <a:t>Ensamblar equipos informáticos.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700" kern="1200" dirty="0">
              <a:solidFill>
                <a:schemeClr val="accent1">
                  <a:lumMod val="50000"/>
                </a:schemeClr>
              </a:solidFill>
            </a:rPr>
            <a:t>Ampliar y mejorar la velocidad de un ordenador.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700" kern="1200" dirty="0">
              <a:solidFill>
                <a:schemeClr val="accent1">
                  <a:lumMod val="50000"/>
                </a:schemeClr>
              </a:solidFill>
            </a:rPr>
            <a:t>Hacer copias de seguridad de los datos.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700" kern="1200" dirty="0">
              <a:solidFill>
                <a:schemeClr val="accent1">
                  <a:lumMod val="50000"/>
                </a:schemeClr>
              </a:solidFill>
            </a:rPr>
            <a:t>Preparar un equipo informático para la instalación de Windows o </a:t>
          </a:r>
          <a:r>
            <a:rPr lang="es-ES" sz="1700" kern="1200" dirty="0" err="1">
              <a:solidFill>
                <a:schemeClr val="accent1">
                  <a:lumMod val="50000"/>
                </a:schemeClr>
              </a:solidFill>
            </a:rPr>
            <a:t>ubuntu</a:t>
          </a:r>
          <a:r>
            <a:rPr lang="es-ES" sz="1700" kern="1200" dirty="0">
              <a:solidFill>
                <a:schemeClr val="accent1">
                  <a:lumMod val="50000"/>
                </a:schemeClr>
              </a:solidFill>
            </a:rPr>
            <a:t>.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700" kern="1200" dirty="0">
              <a:solidFill>
                <a:schemeClr val="accent1">
                  <a:lumMod val="50000"/>
                </a:schemeClr>
              </a:solidFill>
            </a:rPr>
            <a:t>Elaborar presupuestos de la reparación de equipos informáticos.</a:t>
          </a:r>
        </a:p>
      </dsp:txBody>
      <dsp:txXfrm>
        <a:off x="67081" y="388132"/>
        <a:ext cx="3515173" cy="2655409"/>
      </dsp:txXfrm>
    </dsp:sp>
    <dsp:sp modelId="{B2545FAA-45D0-4497-9BAE-40AAB5E11AB4}">
      <dsp:nvSpPr>
        <dsp:cNvPr id="0" name=""/>
        <dsp:cNvSpPr/>
      </dsp:nvSpPr>
      <dsp:spPr>
        <a:xfrm>
          <a:off x="3369" y="3043542"/>
          <a:ext cx="3642597" cy="116922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8110" tIns="0" rIns="39370" bIns="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100" kern="1200" dirty="0"/>
            <a:t>Montaje</a:t>
          </a:r>
          <a:r>
            <a:rPr lang="es-ES" sz="2800" kern="1200" dirty="0"/>
            <a:t> y Mantenimiento de equipos.</a:t>
          </a:r>
        </a:p>
      </dsp:txBody>
      <dsp:txXfrm>
        <a:off x="3369" y="3043542"/>
        <a:ext cx="2565209" cy="1169222"/>
      </dsp:txXfrm>
    </dsp:sp>
    <dsp:sp modelId="{E93BAEB7-BEBC-49DA-B70E-A1FA33B19109}">
      <dsp:nvSpPr>
        <dsp:cNvPr id="0" name=""/>
        <dsp:cNvSpPr/>
      </dsp:nvSpPr>
      <dsp:spPr>
        <a:xfrm>
          <a:off x="2671621" y="3229262"/>
          <a:ext cx="1274908" cy="1274908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90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DC3C4E-C3E0-455D-82CA-138162234710}">
      <dsp:nvSpPr>
        <dsp:cNvPr id="0" name=""/>
        <dsp:cNvSpPr/>
      </dsp:nvSpPr>
      <dsp:spPr>
        <a:xfrm>
          <a:off x="4262381" y="324420"/>
          <a:ext cx="3642597" cy="271912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-9981745"/>
              <a:satOff val="-15454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64770" rIns="21590" bIns="2159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700" kern="1200" dirty="0">
              <a:solidFill>
                <a:schemeClr val="accent1">
                  <a:lumMod val="50000"/>
                </a:schemeClr>
              </a:solidFill>
            </a:rPr>
            <a:t>Instalar sistemas operativos </a:t>
          </a:r>
          <a:r>
            <a:rPr lang="es-ES" sz="1700" kern="1200" dirty="0" err="1">
              <a:solidFill>
                <a:schemeClr val="accent1">
                  <a:lumMod val="50000"/>
                </a:schemeClr>
              </a:solidFill>
            </a:rPr>
            <a:t>monopuesto</a:t>
          </a:r>
          <a:r>
            <a:rPr lang="es-ES" sz="1700" kern="1200" dirty="0">
              <a:solidFill>
                <a:schemeClr val="accent1">
                  <a:lumMod val="50000"/>
                </a:schemeClr>
              </a:solidFill>
            </a:rPr>
            <a:t> Windows o Linux.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700" kern="1200" dirty="0">
              <a:solidFill>
                <a:schemeClr val="accent1">
                  <a:lumMod val="50000"/>
                </a:schemeClr>
              </a:solidFill>
            </a:rPr>
            <a:t>Administrar sistemas operativos.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700" kern="1200" dirty="0">
              <a:solidFill>
                <a:schemeClr val="accent1">
                  <a:lumMod val="50000"/>
                </a:schemeClr>
              </a:solidFill>
            </a:rPr>
            <a:t>Instalar y administrar máquinas virtuales.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700" kern="1200" dirty="0">
              <a:solidFill>
                <a:schemeClr val="accent1">
                  <a:lumMod val="50000"/>
                </a:schemeClr>
              </a:solidFill>
            </a:rPr>
            <a:t>Clonar de equipos.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700" kern="1200" dirty="0">
              <a:solidFill>
                <a:schemeClr val="accent1">
                  <a:lumMod val="50000"/>
                </a:schemeClr>
              </a:solidFill>
            </a:rPr>
            <a:t>Comprimir y descomprimir archivos.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700" kern="1200" dirty="0">
              <a:solidFill>
                <a:schemeClr val="accent1">
                  <a:lumMod val="50000"/>
                </a:schemeClr>
              </a:solidFill>
            </a:rPr>
            <a:t>Particionar discos duros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700" kern="1200" dirty="0">
              <a:solidFill>
                <a:schemeClr val="accent1">
                  <a:lumMod val="50000"/>
                </a:schemeClr>
              </a:solidFill>
            </a:rPr>
            <a:t>Compartir archivos e impresoras.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700" kern="1200" dirty="0">
              <a:solidFill>
                <a:schemeClr val="accent1">
                  <a:lumMod val="50000"/>
                </a:schemeClr>
              </a:solidFill>
            </a:rPr>
            <a:t>Instalar y configurar los programas necesarias para cualquier empresa..</a:t>
          </a:r>
        </a:p>
        <a:p>
          <a:pPr marL="171450" lvl="1" indent="-171450" algn="just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700" kern="1200" dirty="0">
            <a:solidFill>
              <a:schemeClr val="accent1">
                <a:lumMod val="50000"/>
              </a:schemeClr>
            </a:solidFill>
          </a:endParaRPr>
        </a:p>
        <a:p>
          <a:pPr marL="171450" lvl="1" indent="-171450" algn="just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7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4326093" y="388132"/>
        <a:ext cx="3515173" cy="2655409"/>
      </dsp:txXfrm>
    </dsp:sp>
    <dsp:sp modelId="{B7250181-447F-4A02-88B4-58D1FBD97142}">
      <dsp:nvSpPr>
        <dsp:cNvPr id="0" name=""/>
        <dsp:cNvSpPr/>
      </dsp:nvSpPr>
      <dsp:spPr>
        <a:xfrm>
          <a:off x="4262381" y="3043542"/>
          <a:ext cx="3642597" cy="1169222"/>
        </a:xfrm>
        <a:prstGeom prst="rect">
          <a:avLst/>
        </a:prstGeom>
        <a:solidFill>
          <a:schemeClr val="accent1">
            <a:lumMod val="50000"/>
          </a:schemeClr>
        </a:solidFill>
        <a:ln w="19050" cap="flat" cmpd="sng" algn="ctr">
          <a:solidFill>
            <a:schemeClr val="accent5">
              <a:hueOff val="-9981745"/>
              <a:satOff val="-15454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8110" tIns="0" rIns="39370" bIns="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100" kern="1200" dirty="0"/>
            <a:t>Sistemas</a:t>
          </a:r>
          <a:r>
            <a:rPr lang="es-ES" sz="2800" kern="1200" dirty="0"/>
            <a:t> Operativos </a:t>
          </a:r>
          <a:r>
            <a:rPr lang="es-ES" sz="2800" kern="1200" dirty="0" err="1"/>
            <a:t>Monopuesto</a:t>
          </a:r>
          <a:r>
            <a:rPr lang="es-ES" sz="2800" kern="1200" dirty="0"/>
            <a:t>.</a:t>
          </a:r>
        </a:p>
      </dsp:txBody>
      <dsp:txXfrm>
        <a:off x="4262381" y="3043542"/>
        <a:ext cx="2565209" cy="1169222"/>
      </dsp:txXfrm>
    </dsp:sp>
    <dsp:sp modelId="{86A8E487-ED1A-43BB-9E62-3AEEEAA48BDA}">
      <dsp:nvSpPr>
        <dsp:cNvPr id="0" name=""/>
        <dsp:cNvSpPr/>
      </dsp:nvSpPr>
      <dsp:spPr>
        <a:xfrm>
          <a:off x="6930633" y="3229262"/>
          <a:ext cx="1274908" cy="1274908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  <a:ln w="190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ictureOrgChart+Icon">
  <dgm:title val="Organigrama con imágenes"/>
  <dgm:desc val="Se usa para mostrar información o relaciones jerárquicas en una organización, con las correspondientes imágenes. La forma Asistente y los diseños de dependencia de organigrama están disponibles con este diseño."/>
  <dgm:catLst>
    <dgm:cat type="hierarchy" pri="1050"/>
    <dgm:cat type="officeonline" pri="1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Marg" for="ch" forName="rootText1" refType="w" fact="1.05"/>
                  <dgm:constr type="l" for="ch" forName="rootPict1" refType="w" refFor="ch" refForName="rootText1" op="equ" fact="0.05"/>
                  <dgm:constr type="t" for="ch" forName="rootPict1" refType="h" refFor="ch" refForName="rootText1" op="equ" fact="0.1"/>
                  <dgm:constr type="w" for="ch" forName="rootPict1" refType="w" refFor="ch" refForName="rootText1" op="equ" fact="0.3"/>
                  <dgm:constr type="h" for="ch" forName="rootPict1" refType="h" refFor="ch" refForName="rootText1" op="equ" fact="0.8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Marg" for="ch" forName="rootText1" refType="w" fact="1.05"/>
                  <dgm:constr type="l" for="ch" forName="rootPict1" refType="w" refFor="ch" refForName="rootText1" op="equ" fact="0.05"/>
                  <dgm:constr type="t" for="ch" forName="rootPict1" refType="h" refFor="ch" refForName="rootText1" op="equ" fact="0.1"/>
                  <dgm:constr type="w" for="ch" forName="rootPict1" refType="w" refFor="ch" refForName="rootText1" op="equ" fact="0.3"/>
                  <dgm:constr type="h" for="ch" forName="rootPict1" refType="h" refFor="ch" refForName="rootText1" op="equ" fact="0.8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Marg" for="ch" forName="rootText1" refType="w" fact="1.05"/>
                  <dgm:constr type="l" for="ch" forName="rootPict1" refType="w" refFor="ch" refForName="rootText1" op="equ" fact="0.05"/>
                  <dgm:constr type="t" for="ch" forName="rootPict1" refType="h" refFor="ch" refForName="rootText1" op="equ" fact="0.1"/>
                  <dgm:constr type="w" for="ch" forName="rootPict1" refType="w" refFor="ch" refForName="rootText1" op="equ" fact="0.3"/>
                  <dgm:constr type="h" for="ch" forName="rootPict1" refType="h" refFor="ch" refForName="rootText1" op="equ" fact="0.8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Marg" for="ch" forName="rootText1" refType="w" fact="1.05"/>
                  <dgm:constr type="l" for="ch" forName="rootPict1" refType="w" refFor="ch" refForName="rootText1" op="equ" fact="0.05"/>
                  <dgm:constr type="t" for="ch" forName="rootPict1" refType="h" refFor="ch" refForName="rootText1" op="equ" fact="0.1"/>
                  <dgm:constr type="w" for="ch" forName="rootPict1" refType="w" refFor="ch" refForName="rootText1" op="equ" fact="0.3"/>
                  <dgm:constr type="h" for="ch" forName="rootPict1" refType="h" refFor="ch" refForName="rootText1" op="equ" fact="0.8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Pict1" styleLbl="alignImgPlace1">
              <dgm:alg type="sp"/>
              <dgm:shape xmlns:r="http://schemas.openxmlformats.org/officeDocument/2006/relationships" type="rect" r:blip="" blipPhldr="1">
                <dgm:adjLst/>
              </dgm:shape>
              <dgm:presOf/>
              <dgm:constrLst/>
              <dgm:ruleLst/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Marg" for="ch" forName="rootText" refType="w" fact="1.05"/>
                        <dgm:constr type="l" for="ch" forName="rootPict" refType="w" fact="0.05"/>
                        <dgm:constr type="t" for="ch" forName="rootPict" refType="h" refFor="ch" refForName="rootText" fact="0.1"/>
                        <dgm:constr type="w" for="ch" forName="rootPict" refType="w" fact="0.3"/>
                        <dgm:constr type="h" for="ch" forName="rootPict" refType="h" refFor="ch" refForName="rootText" fact="0.8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Marg" for="ch" forName="rootText" refType="w" fact="1.05"/>
                        <dgm:constr type="l" for="ch" forName="rootPict" refType="w" fact="0.05"/>
                        <dgm:constr type="t" for="ch" forName="rootPict" refType="h" refFor="ch" refForName="rootText" fact="0.1"/>
                        <dgm:constr type="w" for="ch" forName="rootPict" refType="w" fact="0.3"/>
                        <dgm:constr type="h" for="ch" forName="rootPict" refType="h" refFor="ch" refForName="rootText" fact="0.8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Marg" for="ch" forName="rootText" refType="w" fact="1.05"/>
                        <dgm:constr type="l" for="ch" forName="rootPict" refType="w" fact="0.05"/>
                        <dgm:constr type="t" for="ch" forName="rootPict" refType="h" refFor="ch" refForName="rootText" fact="0.1"/>
                        <dgm:constr type="w" for="ch" forName="rootPict" refType="w" fact="0.3"/>
                        <dgm:constr type="h" for="ch" forName="rootPict" refType="h" refFor="ch" refForName="rootText" fact="0.8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Marg" for="ch" forName="rootText" refType="w" fact="1.05"/>
                        <dgm:constr type="l" for="ch" forName="rootPict" refType="w" fact="0.05"/>
                        <dgm:constr type="t" for="ch" forName="rootPict" refType="h" refFor="ch" refForName="rootText" fact="0.1"/>
                        <dgm:constr type="w" for="ch" forName="rootPict" refType="w" fact="0.3"/>
                        <dgm:constr type="h" for="ch" forName="rootPict" refType="h" refFor="ch" refForName="rootText" fact="0.8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Pict" styleLbl="alignImgPlace1">
                    <dgm:alg type="sp"/>
                    <dgm:shape xmlns:r="http://schemas.openxmlformats.org/officeDocument/2006/relationships" type="rect" r:blip="" blipPhldr="1">
                      <dgm:adjLst/>
                    </dgm:shape>
                    <dgm:presOf/>
                    <dgm:constrLst/>
                    <dgm:ruleLst/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Marg" for="ch" forName="rootText3" refType="w" fact="1.05"/>
                        <dgm:constr type="l" for="ch" forName="rootPict3" refType="w" fact="0.05"/>
                        <dgm:constr type="t" for="ch" forName="rootPict3" refType="h" refFor="ch" refForName="rootText3" fact="0.1"/>
                        <dgm:constr type="w" for="ch" forName="rootPict3" refType="w" fact="0.3"/>
                        <dgm:constr type="h" for="ch" forName="rootPict3" refType="h" refFor="ch" refForName="rootText3" fact="0.8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Marg" for="ch" forName="rootText3" refType="w" fact="1.05"/>
                        <dgm:constr type="l" for="ch" forName="rootPict3" refType="w" fact="0.05"/>
                        <dgm:constr type="t" for="ch" forName="rootPict3" refType="h" refFor="ch" refForName="rootText3" fact="0.1"/>
                        <dgm:constr type="w" for="ch" forName="rootPict3" refType="w" fact="0.3"/>
                        <dgm:constr type="h" for="ch" forName="rootPict3" refType="h" refFor="ch" refForName="rootText3" fact="0.8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Marg" for="ch" forName="rootText3" refType="w" fact="1.05"/>
                        <dgm:constr type="l" for="ch" forName="rootPict3" refType="w" fact="0.05"/>
                        <dgm:constr type="t" for="ch" forName="rootPict3" refType="h" refFor="ch" refForName="rootText3" fact="0.1"/>
                        <dgm:constr type="w" for="ch" forName="rootPict3" refType="w" fact="0.3"/>
                        <dgm:constr type="h" for="ch" forName="rootPict3" refType="h" refFor="ch" refForName="rootText3" fact="0.8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Marg" for="ch" forName="rootText3" refType="w" fact="1.05"/>
                        <dgm:constr type="l" for="ch" forName="rootPict3" refType="w" fact="0.05"/>
                        <dgm:constr type="t" for="ch" forName="rootPict3" refType="h" refFor="ch" refForName="rootText3" fact="0.1"/>
                        <dgm:constr type="w" for="ch" forName="rootPict3" refType="w" fact="0.3"/>
                        <dgm:constr type="h" for="ch" forName="rootPict3" refType="h" refFor="ch" refForName="rootText3" fact="0.8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Pict3" styleLbl="alignImgPlace1">
                    <dgm:alg type="sp"/>
                    <dgm:shape xmlns:r="http://schemas.openxmlformats.org/officeDocument/2006/relationships" type="rect" r:blip="" blipPhldr="1">
                      <dgm:adjLst/>
                    </dgm:shape>
                    <dgm:presOf/>
                    <dgm:constrLst/>
                    <dgm:ruleLst/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92EAC8-EDE5-4A66-93B4-A6435532E29C}" type="datetimeFigureOut">
              <a:rPr lang="es-ES" smtClean="0"/>
              <a:t>24/02/2020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B20903-6C9A-4699-9ABF-2E052BA6D4E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57825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20903-6C9A-4699-9ABF-2E052BA6D4E4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85155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20903-6C9A-4699-9ABF-2E052BA6D4E4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85155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20903-6C9A-4699-9ABF-2E052BA6D4E4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85155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20903-6C9A-4699-9ABF-2E052BA6D4E4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85155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20903-6C9A-4699-9ABF-2E052BA6D4E4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85155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20903-6C9A-4699-9ABF-2E052BA6D4E4}" type="slidenum">
              <a:rPr lang="es-ES" smtClean="0"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85155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20903-6C9A-4699-9ABF-2E052BA6D4E4}" type="slidenum">
              <a:rPr lang="es-ES" smtClean="0"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85155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20903-6C9A-4699-9ABF-2E052BA6D4E4}" type="slidenum">
              <a:rPr lang="es-ES" smtClean="0"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85155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20903-6C9A-4699-9ABF-2E052BA6D4E4}" type="slidenum">
              <a:rPr lang="es-ES" smtClean="0"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726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20903-6C9A-4699-9ABF-2E052BA6D4E4}" type="slidenum">
              <a:rPr lang="es-ES" smtClean="0"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85155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20903-6C9A-4699-9ABF-2E052BA6D4E4}" type="slidenum">
              <a:rPr lang="es-ES" smtClean="0"/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19390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20903-6C9A-4699-9ABF-2E052BA6D4E4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85155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20903-6C9A-4699-9ABF-2E052BA6D4E4}" type="slidenum">
              <a:rPr lang="es-ES" smtClean="0"/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235534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20903-6C9A-4699-9ABF-2E052BA6D4E4}" type="slidenum">
              <a:rPr lang="es-ES" smtClean="0"/>
              <a:t>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55190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20903-6C9A-4699-9ABF-2E052BA6D4E4}" type="slidenum">
              <a:rPr lang="es-ES" smtClean="0"/>
              <a:t>23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517141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20903-6C9A-4699-9ABF-2E052BA6D4E4}" type="slidenum">
              <a:rPr lang="es-ES" smtClean="0"/>
              <a:t>24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136892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20903-6C9A-4699-9ABF-2E052BA6D4E4}" type="slidenum">
              <a:rPr lang="es-ES" smtClean="0"/>
              <a:t>25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30851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20903-6C9A-4699-9ABF-2E052BA6D4E4}" type="slidenum">
              <a:rPr lang="es-ES" smtClean="0"/>
              <a:t>26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570679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20903-6C9A-4699-9ABF-2E052BA6D4E4}" type="slidenum">
              <a:rPr lang="es-ES" smtClean="0"/>
              <a:t>27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85155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20903-6C9A-4699-9ABF-2E052BA6D4E4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85155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20903-6C9A-4699-9ABF-2E052BA6D4E4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85155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20903-6C9A-4699-9ABF-2E052BA6D4E4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85155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20903-6C9A-4699-9ABF-2E052BA6D4E4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85155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20903-6C9A-4699-9ABF-2E052BA6D4E4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85155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20903-6C9A-4699-9ABF-2E052BA6D4E4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85155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20903-6C9A-4699-9ABF-2E052BA6D4E4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8515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362200" y="6050038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23A271A1-F6D6-438B-A432-4747EE7ECD40}" type="datetimeFigureOut">
              <a:rPr lang="en-US" smtClean="0"/>
              <a:pPr algn="ctr" eaLnBrk="1" latinLnBrk="0" hangingPunct="1"/>
              <a:t>2/24/2020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085393" y="236539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‹Nº›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Tm="8000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2/24/2020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‹Nº›</a:t>
            </a:fld>
            <a:endParaRPr kumimoji="0" lang="en-US"/>
          </a:p>
        </p:txBody>
      </p:sp>
    </p:spTree>
  </p:cSld>
  <p:clrMapOvr>
    <a:masterClrMapping/>
  </p:clrMapOvr>
  <p:transition spd="slow" advTm="8000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609601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553200" y="6248403"/>
            <a:ext cx="2209800" cy="365125"/>
          </a:xfrm>
        </p:spPr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2/24/2020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3" y="6248209"/>
            <a:ext cx="5573483" cy="365125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6 Rectángulo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‹Nº›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Tm="8000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2/24/2020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‹Nº›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</p:spTree>
  </p:cSld>
  <p:clrMapOvr>
    <a:masterClrMapping/>
  </p:clrMapOvr>
  <p:transition spd="slow" advTm="8000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71602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7" name="6 Rectángulo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2/24/2020</a:t>
            </a:fld>
            <a:endParaRPr lang="en-US"/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‹Nº›</a:t>
            </a:fld>
            <a:endParaRPr kumimoji="0" lang="en-US" sz="2400" dirty="0">
              <a:solidFill>
                <a:srgbClr val="FFFFFF"/>
              </a:solidFill>
            </a:endParaRPr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Tm="8000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2/24/2020</a:t>
            </a:fld>
            <a:endParaRPr lang="en-US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‹Nº›</a:t>
            </a:fld>
            <a:endParaRPr kumimoji="0" lang="en-US"/>
          </a:p>
        </p:txBody>
      </p:sp>
      <p:sp>
        <p:nvSpPr>
          <p:cNvPr id="12" name="11 Marcador de pie de página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  <p:transition spd="slow" advTm="8000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2/24/2020</a:t>
            </a:fld>
            <a:endParaRPr lang="en-US"/>
          </a:p>
        </p:txBody>
      </p:sp>
      <p:sp>
        <p:nvSpPr>
          <p:cNvPr id="12" name="11 Marcador de número de diapositiva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‹Nº›</a:t>
            </a:fld>
            <a:endParaRPr kumimoji="0" lang="en-US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  <p:sp>
        <p:nvSpPr>
          <p:cNvPr id="16" name="15 Marcador de texto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15" name="14 Marcador de texto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</p:spTree>
  </p:cSld>
  <p:clrMapOvr>
    <a:masterClrMapping/>
  </p:clrMapOvr>
  <p:transition spd="slow" advTm="8000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2/24/2020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‹Nº›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 advTm="8000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2/24/2020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‹Nº›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slow" advTm="8000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2/24/2020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‹Nº›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</p:spTree>
  </p:cSld>
  <p:clrMapOvr>
    <a:masterClrMapping/>
  </p:clrMapOvr>
  <p:transition spd="slow" advTm="8000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8" name="7 Rectángulo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1" name="10 Rectángulo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>
          <a:xfrm>
            <a:off x="6248400" y="6248401"/>
            <a:ext cx="2667000" cy="365125"/>
          </a:xfrm>
        </p:spPr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2/24/2020</a:t>
            </a:fld>
            <a:endParaRPr lang="en-US"/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‹Nº›</a:t>
            </a:fld>
            <a:endParaRPr kumimoji="0" lang="en-US" sz="2800" dirty="0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1600200" y="6248208"/>
            <a:ext cx="4572000" cy="365125"/>
          </a:xfrm>
        </p:spPr>
        <p:txBody>
          <a:bodyPr rtlCol="0"/>
          <a:lstStyle/>
          <a:p>
            <a:endParaRPr kumimoji="0" lang="en-US" dirty="0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/>
              <a:t>Haga clic en el icono para agregar una imagen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Tm="8000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096000" y="6248401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2/24/2020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609602" y="6248208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7" name="6 Rectángulo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‹Nº›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Tm="8000">
    <p:pull/>
  </p:transition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8.png"/><Relationship Id="rId7" Type="http://schemas.openxmlformats.org/officeDocument/2006/relationships/diagramQuickStyle" Target="../diagrams/quickStyle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5.xml"/><Relationship Id="rId11" Type="http://schemas.openxmlformats.org/officeDocument/2006/relationships/image" Target="../media/image13.png"/><Relationship Id="rId5" Type="http://schemas.openxmlformats.org/officeDocument/2006/relationships/diagramData" Target="../diagrams/data5.xml"/><Relationship Id="rId10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microsoft.com/office/2007/relationships/diagramDrawing" Target="../diagrams/drawing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image" Target="../media/image8.png"/><Relationship Id="rId7" Type="http://schemas.openxmlformats.org/officeDocument/2006/relationships/diagramQuickStyle" Target="../diagrams/quickStyle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6.xml"/><Relationship Id="rId11" Type="http://schemas.openxmlformats.org/officeDocument/2006/relationships/image" Target="../media/image13.png"/><Relationship Id="rId5" Type="http://schemas.openxmlformats.org/officeDocument/2006/relationships/diagramData" Target="../diagrams/data6.xml"/><Relationship Id="rId10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microsoft.com/office/2007/relationships/diagramDrawing" Target="../diagrams/drawing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.xml"/><Relationship Id="rId3" Type="http://schemas.openxmlformats.org/officeDocument/2006/relationships/image" Target="../media/image8.png"/><Relationship Id="rId7" Type="http://schemas.openxmlformats.org/officeDocument/2006/relationships/diagramQuickStyle" Target="../diagrams/quickStyle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7.xml"/><Relationship Id="rId11" Type="http://schemas.openxmlformats.org/officeDocument/2006/relationships/image" Target="../media/image13.png"/><Relationship Id="rId5" Type="http://schemas.openxmlformats.org/officeDocument/2006/relationships/diagramData" Target="../diagrams/data7.xml"/><Relationship Id="rId10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microsoft.com/office/2007/relationships/diagramDrawing" Target="../diagrams/drawing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8.xml"/><Relationship Id="rId3" Type="http://schemas.openxmlformats.org/officeDocument/2006/relationships/image" Target="../media/image8.png"/><Relationship Id="rId7" Type="http://schemas.openxmlformats.org/officeDocument/2006/relationships/diagramQuickStyle" Target="../diagrams/quickStyle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8.xml"/><Relationship Id="rId11" Type="http://schemas.openxmlformats.org/officeDocument/2006/relationships/image" Target="../media/image13.png"/><Relationship Id="rId5" Type="http://schemas.openxmlformats.org/officeDocument/2006/relationships/diagramData" Target="../diagrams/data8.xml"/><Relationship Id="rId10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microsoft.com/office/2007/relationships/diagramDrawing" Target="../diagrams/drawing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9.xml"/><Relationship Id="rId3" Type="http://schemas.openxmlformats.org/officeDocument/2006/relationships/image" Target="../media/image8.png"/><Relationship Id="rId7" Type="http://schemas.openxmlformats.org/officeDocument/2006/relationships/diagramQuickStyle" Target="../diagrams/quickStyle9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9.xml"/><Relationship Id="rId11" Type="http://schemas.openxmlformats.org/officeDocument/2006/relationships/image" Target="../media/image13.png"/><Relationship Id="rId5" Type="http://schemas.openxmlformats.org/officeDocument/2006/relationships/diagramData" Target="../diagrams/data9.xml"/><Relationship Id="rId10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microsoft.com/office/2007/relationships/diagramDrawing" Target="../diagrams/drawing9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11" Type="http://schemas.openxmlformats.org/officeDocument/2006/relationships/image" Target="../media/image13.png"/><Relationship Id="rId5" Type="http://schemas.openxmlformats.org/officeDocument/2006/relationships/diagramQuickStyle" Target="../diagrams/quickStyle10.xml"/><Relationship Id="rId10" Type="http://schemas.openxmlformats.org/officeDocument/2006/relationships/image" Target="../media/image7.png"/><Relationship Id="rId4" Type="http://schemas.openxmlformats.org/officeDocument/2006/relationships/diagramLayout" Target="../diagrams/layout10.xml"/><Relationship Id="rId9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12" Type="http://schemas.openxmlformats.org/officeDocument/2006/relationships/image" Target="../media/image5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11" Type="http://schemas.openxmlformats.org/officeDocument/2006/relationships/image" Target="../media/image13.png"/><Relationship Id="rId5" Type="http://schemas.openxmlformats.org/officeDocument/2006/relationships/diagramQuickStyle" Target="../diagrams/quickStyle11.xml"/><Relationship Id="rId10" Type="http://schemas.openxmlformats.org/officeDocument/2006/relationships/image" Target="../media/image7.png"/><Relationship Id="rId4" Type="http://schemas.openxmlformats.org/officeDocument/2006/relationships/diagramLayout" Target="../diagrams/layout11.xml"/><Relationship Id="rId9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11" Type="http://schemas.openxmlformats.org/officeDocument/2006/relationships/image" Target="../media/image13.png"/><Relationship Id="rId5" Type="http://schemas.openxmlformats.org/officeDocument/2006/relationships/diagramQuickStyle" Target="../diagrams/quickStyle12.xml"/><Relationship Id="rId10" Type="http://schemas.openxmlformats.org/officeDocument/2006/relationships/image" Target="../media/image7.png"/><Relationship Id="rId4" Type="http://schemas.openxmlformats.org/officeDocument/2006/relationships/diagramLayout" Target="../diagrams/layout12.xml"/><Relationship Id="rId9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8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13.png"/><Relationship Id="rId5" Type="http://schemas.openxmlformats.org/officeDocument/2006/relationships/diagramData" Target="../diagrams/data1.xml"/><Relationship Id="rId10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13.pn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7.png"/><Relationship Id="rId4" Type="http://schemas.openxmlformats.org/officeDocument/2006/relationships/diagramLayout" Target="../diagrams/layout2.xml"/><Relationship Id="rId9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13.png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7.png"/><Relationship Id="rId4" Type="http://schemas.openxmlformats.org/officeDocument/2006/relationships/diagramLayout" Target="../diagrams/layout3.xml"/><Relationship Id="rId9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11" Type="http://schemas.openxmlformats.org/officeDocument/2006/relationships/image" Target="../media/image13.png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7.png"/><Relationship Id="rId4" Type="http://schemas.openxmlformats.org/officeDocument/2006/relationships/diagramLayout" Target="../diagrams/layout4.xml"/><Relationship Id="rId9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0"/>
              </a:schemeClr>
            </a:gs>
            <a:gs pos="50000">
              <a:schemeClr val="accent1">
                <a:lumMod val="75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s-ES" sz="3200" dirty="0">
                <a:solidFill>
                  <a:schemeClr val="tx1"/>
                </a:solidFill>
              </a:rPr>
              <a:t>INFORMÁTICA Y COMUNICACIONES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6621027" y="116632"/>
            <a:ext cx="2415469" cy="707886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r"/>
            <a:r>
              <a:rPr lang="es-ES" sz="2000" dirty="0">
                <a:solidFill>
                  <a:schemeClr val="tx1">
                    <a:lumMod val="95000"/>
                  </a:schemeClr>
                </a:solidFill>
              </a:rPr>
              <a:t>IES </a:t>
            </a:r>
            <a:r>
              <a:rPr lang="es-ES" sz="2000" dirty="0" err="1">
                <a:solidFill>
                  <a:schemeClr val="tx1">
                    <a:lumMod val="95000"/>
                  </a:schemeClr>
                </a:solidFill>
              </a:rPr>
              <a:t>Alándalus</a:t>
            </a:r>
            <a:endParaRPr lang="es-ES" sz="2000" dirty="0">
              <a:solidFill>
                <a:schemeClr val="tx1">
                  <a:lumMod val="95000"/>
                </a:schemeClr>
              </a:solidFill>
            </a:endParaRPr>
          </a:p>
          <a:p>
            <a:pPr algn="r"/>
            <a:r>
              <a:rPr lang="es-ES" sz="2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Almuñécar (Granada)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107504" y="5949282"/>
            <a:ext cx="19952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dirty="0"/>
              <a:t>FAMILIA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1097861" y="3068961"/>
            <a:ext cx="778700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Técnico en </a:t>
            </a:r>
            <a:r>
              <a:rPr lang="es-ES" sz="5400" b="1" cap="none" spc="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Sistemas</a:t>
            </a:r>
          </a:p>
          <a:p>
            <a:pPr algn="ctr"/>
            <a:r>
              <a:rPr lang="es-ES" sz="5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Microinformáticos y Redes</a:t>
            </a:r>
            <a:endParaRPr lang="es-ES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15" name="14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808"/>
          <a:stretch/>
        </p:blipFill>
        <p:spPr>
          <a:xfrm>
            <a:off x="1187624" y="632852"/>
            <a:ext cx="3348528" cy="2004060"/>
          </a:xfrm>
          <a:prstGeom prst="rect">
            <a:avLst/>
          </a:prstGeom>
        </p:spPr>
      </p:pic>
      <p:pic>
        <p:nvPicPr>
          <p:cNvPr id="1031" name="Picture 7" descr="http://www.torreciudad.org/fotosbd/Joven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328636"/>
            <a:ext cx="2645668" cy="90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13 Rectángulo"/>
          <p:cNvSpPr/>
          <p:nvPr/>
        </p:nvSpPr>
        <p:spPr>
          <a:xfrm>
            <a:off x="1142884" y="990074"/>
            <a:ext cx="731754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s-ES" sz="3600" b="1" cap="none" spc="50" dirty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Ciclo Formativo de Grado Medio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363" y="38048"/>
            <a:ext cx="1559367" cy="990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36196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12 Grupo"/>
          <p:cNvGrpSpPr/>
          <p:nvPr/>
        </p:nvGrpSpPr>
        <p:grpSpPr>
          <a:xfrm>
            <a:off x="2" y="6453337"/>
            <a:ext cx="9143999" cy="260648"/>
            <a:chOff x="0" y="6453336"/>
            <a:chExt cx="9143999" cy="260648"/>
          </a:xfrm>
        </p:grpSpPr>
        <p:sp>
          <p:nvSpPr>
            <p:cNvPr id="14" name="13 Rectángulo"/>
            <p:cNvSpPr/>
            <p:nvPr/>
          </p:nvSpPr>
          <p:spPr>
            <a:xfrm>
              <a:off x="611560" y="6453336"/>
              <a:ext cx="8532439" cy="26064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0" y="6453336"/>
              <a:ext cx="539552" cy="26064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6" name="5 Rectángulo"/>
          <p:cNvSpPr/>
          <p:nvPr/>
        </p:nvSpPr>
        <p:spPr>
          <a:xfrm>
            <a:off x="1835698" y="945595"/>
            <a:ext cx="728661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es-ES" sz="36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Sistemas Microinformáticos y Redes</a:t>
            </a:r>
            <a:endParaRPr lang="es-ES" sz="3600" b="1" cap="none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8" y="6124502"/>
            <a:ext cx="2179435" cy="544858"/>
          </a:xfrm>
          <a:prstGeom prst="rect">
            <a:avLst/>
          </a:prstGeom>
        </p:spPr>
      </p:pic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860244698"/>
              </p:ext>
            </p:extLst>
          </p:nvPr>
        </p:nvGraphicFramePr>
        <p:xfrm>
          <a:off x="539552" y="1568340"/>
          <a:ext cx="8280920" cy="48285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1" name="10 Imagen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30" y="57115"/>
            <a:ext cx="1174702" cy="1139638"/>
          </a:xfrm>
          <a:prstGeom prst="rect">
            <a:avLst/>
          </a:prstGeom>
        </p:spPr>
      </p:pic>
      <p:pic>
        <p:nvPicPr>
          <p:cNvPr id="16" name="Picture 1" descr="C:\Users\Marcelo\Downloads\pensar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2" y="6237312"/>
            <a:ext cx="432048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8593291"/>
      </p:ext>
    </p:extLst>
  </p:cSld>
  <p:clrMapOvr>
    <a:masterClrMapping/>
  </p:clrMapOvr>
  <p:transition spd="slow" advTm="8000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C:\Users\Marcelo\Downloads\pensa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299" y="3130582"/>
            <a:ext cx="1162515" cy="1162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12 Grupo"/>
          <p:cNvGrpSpPr/>
          <p:nvPr/>
        </p:nvGrpSpPr>
        <p:grpSpPr>
          <a:xfrm>
            <a:off x="2" y="6453337"/>
            <a:ext cx="9143999" cy="260648"/>
            <a:chOff x="0" y="6453336"/>
            <a:chExt cx="9143999" cy="260648"/>
          </a:xfrm>
        </p:grpSpPr>
        <p:sp>
          <p:nvSpPr>
            <p:cNvPr id="14" name="13 Rectángulo"/>
            <p:cNvSpPr/>
            <p:nvPr/>
          </p:nvSpPr>
          <p:spPr>
            <a:xfrm>
              <a:off x="611560" y="6453336"/>
              <a:ext cx="8532439" cy="26064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0" y="6453336"/>
              <a:ext cx="539552" cy="26064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6" name="5 Rectángulo"/>
          <p:cNvSpPr/>
          <p:nvPr/>
        </p:nvSpPr>
        <p:spPr>
          <a:xfrm>
            <a:off x="1835698" y="945595"/>
            <a:ext cx="728661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es-ES" sz="36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Sistemas Microinformáticos y Redes</a:t>
            </a:r>
            <a:endParaRPr lang="es-ES" sz="3600" b="1" cap="none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8" y="6124502"/>
            <a:ext cx="2179435" cy="544858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2267745" y="3250172"/>
            <a:ext cx="54649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SEGUNDO CURSO</a:t>
            </a:r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30" y="57115"/>
            <a:ext cx="1174702" cy="113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653759"/>
      </p:ext>
    </p:extLst>
  </p:cSld>
  <p:clrMapOvr>
    <a:masterClrMapping/>
  </p:clrMapOvr>
  <p:transition spd="slow" advTm="8000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12 Grupo"/>
          <p:cNvGrpSpPr/>
          <p:nvPr/>
        </p:nvGrpSpPr>
        <p:grpSpPr>
          <a:xfrm>
            <a:off x="2" y="6453337"/>
            <a:ext cx="9143999" cy="260648"/>
            <a:chOff x="0" y="6453336"/>
            <a:chExt cx="9143999" cy="260648"/>
          </a:xfrm>
        </p:grpSpPr>
        <p:sp>
          <p:nvSpPr>
            <p:cNvPr id="14" name="13 Rectángulo"/>
            <p:cNvSpPr/>
            <p:nvPr/>
          </p:nvSpPr>
          <p:spPr>
            <a:xfrm>
              <a:off x="611560" y="6453336"/>
              <a:ext cx="8532439" cy="26064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0" y="6453336"/>
              <a:ext cx="539552" cy="26064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6" name="5 Rectángulo"/>
          <p:cNvSpPr/>
          <p:nvPr/>
        </p:nvSpPr>
        <p:spPr>
          <a:xfrm>
            <a:off x="1835698" y="945595"/>
            <a:ext cx="728661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es-ES" sz="36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Sistemas Microinformáticos y Redes</a:t>
            </a:r>
            <a:endParaRPr lang="es-ES" sz="3600" b="1" cap="none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8" y="6124502"/>
            <a:ext cx="2179435" cy="544858"/>
          </a:xfrm>
          <a:prstGeom prst="rect">
            <a:avLst/>
          </a:prstGeom>
        </p:spPr>
      </p:pic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2442725309"/>
              </p:ext>
            </p:extLst>
          </p:nvPr>
        </p:nvGraphicFramePr>
        <p:xfrm>
          <a:off x="636240" y="1556792"/>
          <a:ext cx="8184232" cy="48401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1" name="10 Imagen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30" y="57115"/>
            <a:ext cx="1174702" cy="1139638"/>
          </a:xfrm>
          <a:prstGeom prst="rect">
            <a:avLst/>
          </a:prstGeom>
        </p:spPr>
      </p:pic>
      <p:pic>
        <p:nvPicPr>
          <p:cNvPr id="16" name="Picture 1" descr="C:\Users\Marcelo\Downloads\pensar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2" y="6237312"/>
            <a:ext cx="432048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3567356"/>
      </p:ext>
    </p:extLst>
  </p:cSld>
  <p:clrMapOvr>
    <a:masterClrMapping/>
  </p:clrMapOvr>
  <p:transition spd="slow" advTm="8000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12 Grupo"/>
          <p:cNvGrpSpPr/>
          <p:nvPr/>
        </p:nvGrpSpPr>
        <p:grpSpPr>
          <a:xfrm>
            <a:off x="2" y="6453337"/>
            <a:ext cx="9143999" cy="260648"/>
            <a:chOff x="0" y="6453336"/>
            <a:chExt cx="9143999" cy="260648"/>
          </a:xfrm>
        </p:grpSpPr>
        <p:sp>
          <p:nvSpPr>
            <p:cNvPr id="14" name="13 Rectángulo"/>
            <p:cNvSpPr/>
            <p:nvPr/>
          </p:nvSpPr>
          <p:spPr>
            <a:xfrm>
              <a:off x="611560" y="6453336"/>
              <a:ext cx="8532439" cy="26064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0" y="6453336"/>
              <a:ext cx="539552" cy="26064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6" name="5 Rectángulo"/>
          <p:cNvSpPr/>
          <p:nvPr/>
        </p:nvSpPr>
        <p:spPr>
          <a:xfrm>
            <a:off x="1835698" y="945595"/>
            <a:ext cx="728661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es-ES" sz="36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Sistemas Microinformáticos y Redes</a:t>
            </a:r>
            <a:endParaRPr lang="es-ES" sz="3600" b="1" cap="none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8" y="6124502"/>
            <a:ext cx="2179435" cy="544858"/>
          </a:xfrm>
          <a:prstGeom prst="rect">
            <a:avLst/>
          </a:prstGeom>
        </p:spPr>
      </p:pic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3697853519"/>
              </p:ext>
            </p:extLst>
          </p:nvPr>
        </p:nvGraphicFramePr>
        <p:xfrm>
          <a:off x="636240" y="1556792"/>
          <a:ext cx="8184232" cy="48401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1" name="10 Imagen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30" y="57115"/>
            <a:ext cx="1174702" cy="1139638"/>
          </a:xfrm>
          <a:prstGeom prst="rect">
            <a:avLst/>
          </a:prstGeom>
        </p:spPr>
      </p:pic>
      <p:pic>
        <p:nvPicPr>
          <p:cNvPr id="16" name="Picture 1" descr="C:\Users\Marcelo\Downloads\pensar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2" y="6237312"/>
            <a:ext cx="432048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1926479"/>
      </p:ext>
    </p:extLst>
  </p:cSld>
  <p:clrMapOvr>
    <a:masterClrMapping/>
  </p:clrMapOvr>
  <p:transition spd="slow" advTm="8000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12 Grupo"/>
          <p:cNvGrpSpPr/>
          <p:nvPr/>
        </p:nvGrpSpPr>
        <p:grpSpPr>
          <a:xfrm>
            <a:off x="2" y="6453337"/>
            <a:ext cx="9143999" cy="260648"/>
            <a:chOff x="0" y="6453336"/>
            <a:chExt cx="9143999" cy="260648"/>
          </a:xfrm>
        </p:grpSpPr>
        <p:sp>
          <p:nvSpPr>
            <p:cNvPr id="14" name="13 Rectángulo"/>
            <p:cNvSpPr/>
            <p:nvPr/>
          </p:nvSpPr>
          <p:spPr>
            <a:xfrm>
              <a:off x="611560" y="6453336"/>
              <a:ext cx="8532439" cy="26064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0" y="6453336"/>
              <a:ext cx="539552" cy="26064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6" name="5 Rectángulo"/>
          <p:cNvSpPr/>
          <p:nvPr/>
        </p:nvSpPr>
        <p:spPr>
          <a:xfrm>
            <a:off x="1835698" y="945595"/>
            <a:ext cx="728661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es-ES" sz="36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Sistemas Microinformáticos y Redes</a:t>
            </a:r>
            <a:endParaRPr lang="es-ES" sz="3600" b="1" cap="none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8" y="6124502"/>
            <a:ext cx="2179435" cy="544858"/>
          </a:xfrm>
          <a:prstGeom prst="rect">
            <a:avLst/>
          </a:prstGeom>
        </p:spPr>
      </p:pic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1844445511"/>
              </p:ext>
            </p:extLst>
          </p:nvPr>
        </p:nvGraphicFramePr>
        <p:xfrm>
          <a:off x="636240" y="1556792"/>
          <a:ext cx="8184232" cy="48401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1" name="10 Imagen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30" y="57115"/>
            <a:ext cx="1174702" cy="1139638"/>
          </a:xfrm>
          <a:prstGeom prst="rect">
            <a:avLst/>
          </a:prstGeom>
        </p:spPr>
      </p:pic>
      <p:pic>
        <p:nvPicPr>
          <p:cNvPr id="16" name="Picture 1" descr="C:\Users\Marcelo\Downloads\pensar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2" y="6237312"/>
            <a:ext cx="432048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1498006"/>
      </p:ext>
    </p:extLst>
  </p:cSld>
  <p:clrMapOvr>
    <a:masterClrMapping/>
  </p:clrMapOvr>
  <p:transition spd="slow" advTm="8000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12 Grupo"/>
          <p:cNvGrpSpPr/>
          <p:nvPr/>
        </p:nvGrpSpPr>
        <p:grpSpPr>
          <a:xfrm>
            <a:off x="2" y="6453337"/>
            <a:ext cx="9143999" cy="260648"/>
            <a:chOff x="0" y="6453336"/>
            <a:chExt cx="9143999" cy="260648"/>
          </a:xfrm>
        </p:grpSpPr>
        <p:sp>
          <p:nvSpPr>
            <p:cNvPr id="14" name="13 Rectángulo"/>
            <p:cNvSpPr/>
            <p:nvPr/>
          </p:nvSpPr>
          <p:spPr>
            <a:xfrm>
              <a:off x="611560" y="6453336"/>
              <a:ext cx="8532439" cy="26064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0" y="6453336"/>
              <a:ext cx="539552" cy="26064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6" name="5 Rectángulo"/>
          <p:cNvSpPr/>
          <p:nvPr/>
        </p:nvSpPr>
        <p:spPr>
          <a:xfrm>
            <a:off x="1835698" y="945595"/>
            <a:ext cx="728661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es-ES" sz="36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Sistemas Microinformáticos y Redes</a:t>
            </a:r>
            <a:endParaRPr lang="es-ES" sz="3600" b="1" cap="none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8" y="6124502"/>
            <a:ext cx="2179435" cy="544858"/>
          </a:xfrm>
          <a:prstGeom prst="rect">
            <a:avLst/>
          </a:prstGeom>
        </p:spPr>
      </p:pic>
      <p:sp>
        <p:nvSpPr>
          <p:cNvPr id="11" name="10 Rectángulo"/>
          <p:cNvSpPr/>
          <p:nvPr/>
        </p:nvSpPr>
        <p:spPr>
          <a:xfrm>
            <a:off x="1806180" y="1591925"/>
            <a:ext cx="559114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¿Por qué estudiar este ciclo?</a:t>
            </a:r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277730814"/>
              </p:ext>
            </p:extLst>
          </p:nvPr>
        </p:nvGraphicFramePr>
        <p:xfrm>
          <a:off x="179512" y="2238255"/>
          <a:ext cx="8712968" cy="3711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6" name="15 Imagen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30" y="57115"/>
            <a:ext cx="1174702" cy="1139638"/>
          </a:xfrm>
          <a:prstGeom prst="rect">
            <a:avLst/>
          </a:prstGeom>
        </p:spPr>
      </p:pic>
      <p:pic>
        <p:nvPicPr>
          <p:cNvPr id="19" name="Picture 1" descr="C:\Users\Marcelo\Downloads\pensar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2" y="6237312"/>
            <a:ext cx="432048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0340219"/>
      </p:ext>
    </p:extLst>
  </p:cSld>
  <p:clrMapOvr>
    <a:masterClrMapping/>
  </p:clrMapOvr>
  <p:transition spd="slow" advTm="8000"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2665211338"/>
              </p:ext>
            </p:extLst>
          </p:nvPr>
        </p:nvGraphicFramePr>
        <p:xfrm>
          <a:off x="179512" y="1706001"/>
          <a:ext cx="8712968" cy="46909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3" name="12 Grupo"/>
          <p:cNvGrpSpPr/>
          <p:nvPr/>
        </p:nvGrpSpPr>
        <p:grpSpPr>
          <a:xfrm>
            <a:off x="2" y="6453337"/>
            <a:ext cx="9143999" cy="260648"/>
            <a:chOff x="0" y="6453336"/>
            <a:chExt cx="9143999" cy="260648"/>
          </a:xfrm>
        </p:grpSpPr>
        <p:sp>
          <p:nvSpPr>
            <p:cNvPr id="14" name="13 Rectángulo"/>
            <p:cNvSpPr/>
            <p:nvPr/>
          </p:nvSpPr>
          <p:spPr>
            <a:xfrm>
              <a:off x="611560" y="6453336"/>
              <a:ext cx="8532439" cy="26064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0" y="6453336"/>
              <a:ext cx="539552" cy="26064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6" name="5 Rectángulo"/>
          <p:cNvSpPr/>
          <p:nvPr/>
        </p:nvSpPr>
        <p:spPr>
          <a:xfrm>
            <a:off x="1835698" y="945595"/>
            <a:ext cx="728661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es-ES" sz="36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Sistemas Microinformáticos y Redes</a:t>
            </a:r>
            <a:endParaRPr lang="es-ES" sz="3600" b="1" cap="none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8" y="6124502"/>
            <a:ext cx="2179435" cy="544858"/>
          </a:xfrm>
          <a:prstGeom prst="rect">
            <a:avLst/>
          </a:prstGeom>
        </p:spPr>
      </p:pic>
      <p:sp>
        <p:nvSpPr>
          <p:cNvPr id="11" name="10 Rectángulo"/>
          <p:cNvSpPr/>
          <p:nvPr/>
        </p:nvSpPr>
        <p:spPr>
          <a:xfrm>
            <a:off x="1543870" y="1591925"/>
            <a:ext cx="611577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¿Qué puedo estudiar después?</a:t>
            </a:r>
          </a:p>
        </p:txBody>
      </p:sp>
      <p:pic>
        <p:nvPicPr>
          <p:cNvPr id="17" name="16 Imagen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30" y="57115"/>
            <a:ext cx="1174702" cy="1139638"/>
          </a:xfrm>
          <a:prstGeom prst="rect">
            <a:avLst/>
          </a:prstGeom>
        </p:spPr>
      </p:pic>
      <p:pic>
        <p:nvPicPr>
          <p:cNvPr id="19" name="Picture 1" descr="C:\Users\Marcelo\Downloads\pensar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2" y="6237312"/>
            <a:ext cx="432048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3431847"/>
      </p:ext>
    </p:extLst>
  </p:cSld>
  <p:clrMapOvr>
    <a:masterClrMapping/>
  </p:clrMapOvr>
  <p:transition spd="slow" advTm="8000"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12 Grupo"/>
          <p:cNvGrpSpPr/>
          <p:nvPr/>
        </p:nvGrpSpPr>
        <p:grpSpPr>
          <a:xfrm>
            <a:off x="2" y="6453337"/>
            <a:ext cx="9143999" cy="260648"/>
            <a:chOff x="0" y="6453336"/>
            <a:chExt cx="9143999" cy="260648"/>
          </a:xfrm>
        </p:grpSpPr>
        <p:sp>
          <p:nvSpPr>
            <p:cNvPr id="14" name="13 Rectángulo"/>
            <p:cNvSpPr/>
            <p:nvPr/>
          </p:nvSpPr>
          <p:spPr>
            <a:xfrm>
              <a:off x="611560" y="6453336"/>
              <a:ext cx="8532439" cy="26064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0" y="6453336"/>
              <a:ext cx="539552" cy="26064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6" name="5 Rectángulo"/>
          <p:cNvSpPr/>
          <p:nvPr/>
        </p:nvSpPr>
        <p:spPr>
          <a:xfrm>
            <a:off x="1835698" y="945595"/>
            <a:ext cx="728661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es-ES" sz="36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Sistemas Microinformáticos y Redes</a:t>
            </a:r>
            <a:endParaRPr lang="es-ES" sz="3600" b="1" cap="none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1933312408"/>
              </p:ext>
            </p:extLst>
          </p:nvPr>
        </p:nvGraphicFramePr>
        <p:xfrm>
          <a:off x="611560" y="1591925"/>
          <a:ext cx="8208912" cy="48050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8 Imagen"/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8" y="6124502"/>
            <a:ext cx="2179435" cy="544858"/>
          </a:xfrm>
          <a:prstGeom prst="rect">
            <a:avLst/>
          </a:prstGeom>
        </p:spPr>
      </p:pic>
      <p:pic>
        <p:nvPicPr>
          <p:cNvPr id="16" name="15 Imagen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626933"/>
            <a:ext cx="1174702" cy="1139638"/>
          </a:xfrm>
          <a:prstGeom prst="rect">
            <a:avLst/>
          </a:prstGeom>
        </p:spPr>
      </p:pic>
      <p:pic>
        <p:nvPicPr>
          <p:cNvPr id="18" name="Picture 1" descr="C:\Users\Marcelo\Downloads\pensar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2" y="6237312"/>
            <a:ext cx="432048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4" y="2420888"/>
            <a:ext cx="1872208" cy="1188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444475"/>
      </p:ext>
    </p:extLst>
  </p:cSld>
  <p:clrMapOvr>
    <a:masterClrMapping/>
  </p:clrMapOvr>
  <p:transition spd="slow" advTm="8000">
    <p:pul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C:\Users\Marcelo\Downloads\pensa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299" y="3130582"/>
            <a:ext cx="1162515" cy="1162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30" y="57115"/>
            <a:ext cx="1174702" cy="1139638"/>
          </a:xfrm>
          <a:prstGeom prst="rect">
            <a:avLst/>
          </a:prstGeom>
        </p:spPr>
      </p:pic>
      <p:grpSp>
        <p:nvGrpSpPr>
          <p:cNvPr id="13" name="12 Grupo"/>
          <p:cNvGrpSpPr/>
          <p:nvPr/>
        </p:nvGrpSpPr>
        <p:grpSpPr>
          <a:xfrm>
            <a:off x="2" y="6453337"/>
            <a:ext cx="9143999" cy="260648"/>
            <a:chOff x="0" y="6453336"/>
            <a:chExt cx="9143999" cy="260648"/>
          </a:xfrm>
        </p:grpSpPr>
        <p:sp>
          <p:nvSpPr>
            <p:cNvPr id="14" name="13 Rectángulo"/>
            <p:cNvSpPr/>
            <p:nvPr/>
          </p:nvSpPr>
          <p:spPr>
            <a:xfrm>
              <a:off x="611560" y="6453336"/>
              <a:ext cx="8532439" cy="26064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0" y="6453336"/>
              <a:ext cx="539552" cy="26064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6" name="5 Rectángulo"/>
          <p:cNvSpPr/>
          <p:nvPr/>
        </p:nvSpPr>
        <p:spPr>
          <a:xfrm>
            <a:off x="1835698" y="945595"/>
            <a:ext cx="728661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es-ES" sz="36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Sistemas Microinformáticos y Redes</a:t>
            </a:r>
            <a:endParaRPr lang="es-ES" sz="3600" b="1" cap="none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8" y="6124502"/>
            <a:ext cx="2179435" cy="544858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2761305" y="3232132"/>
            <a:ext cx="503650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SALIDAS</a:t>
            </a:r>
          </a:p>
          <a:p>
            <a:pPr algn="ctr"/>
            <a:r>
              <a:rPr lang="es-ES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PROFESIONALES</a:t>
            </a:r>
            <a:endParaRPr lang="es-ES" sz="5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23731160"/>
      </p:ext>
    </p:extLst>
  </p:cSld>
  <p:clrMapOvr>
    <a:masterClrMapping/>
  </p:clrMapOvr>
  <p:transition spd="slow" advTm="8000">
    <p:pull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12 Grupo"/>
          <p:cNvGrpSpPr/>
          <p:nvPr/>
        </p:nvGrpSpPr>
        <p:grpSpPr>
          <a:xfrm>
            <a:off x="2" y="6453337"/>
            <a:ext cx="9143999" cy="260648"/>
            <a:chOff x="0" y="6453336"/>
            <a:chExt cx="9143999" cy="260648"/>
          </a:xfrm>
        </p:grpSpPr>
        <p:sp>
          <p:nvSpPr>
            <p:cNvPr id="14" name="13 Rectángulo"/>
            <p:cNvSpPr/>
            <p:nvPr/>
          </p:nvSpPr>
          <p:spPr>
            <a:xfrm>
              <a:off x="611560" y="6453336"/>
              <a:ext cx="8532439" cy="26064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0" y="6453336"/>
              <a:ext cx="539552" cy="26064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6" name="5 Rectángulo"/>
          <p:cNvSpPr/>
          <p:nvPr/>
        </p:nvSpPr>
        <p:spPr>
          <a:xfrm>
            <a:off x="1857391" y="945595"/>
            <a:ext cx="728661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es-ES" sz="36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Sistemas Microinformáticos y Redes</a:t>
            </a:r>
            <a:endParaRPr lang="es-ES" sz="3600" b="1" cap="none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147804" y="1591925"/>
            <a:ext cx="890788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¿Qué puestos de trabajo puedo desempeñar?</a:t>
            </a:r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1028703857"/>
              </p:ext>
            </p:extLst>
          </p:nvPr>
        </p:nvGraphicFramePr>
        <p:xfrm>
          <a:off x="611560" y="2176700"/>
          <a:ext cx="8352928" cy="41970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8 Imagen"/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8" y="6124502"/>
            <a:ext cx="2179435" cy="544858"/>
          </a:xfrm>
          <a:prstGeom prst="rect">
            <a:avLst/>
          </a:prstGeom>
        </p:spPr>
      </p:pic>
      <p:pic>
        <p:nvPicPr>
          <p:cNvPr id="16" name="15 Imagen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30" y="57115"/>
            <a:ext cx="1174702" cy="1139638"/>
          </a:xfrm>
          <a:prstGeom prst="rect">
            <a:avLst/>
          </a:prstGeom>
        </p:spPr>
      </p:pic>
      <p:pic>
        <p:nvPicPr>
          <p:cNvPr id="18" name="Picture 1" descr="C:\Users\Marcelo\Downloads\pensar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2" y="6237312"/>
            <a:ext cx="432048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3731391"/>
      </p:ext>
    </p:extLst>
  </p:cSld>
  <p:clrMapOvr>
    <a:masterClrMapping/>
  </p:clrMapOvr>
  <p:transition spd="slow" advTm="8000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C:\Users\Marcelo\Downloads\pensa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299" y="3130582"/>
            <a:ext cx="1162515" cy="1162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30" y="57115"/>
            <a:ext cx="1174702" cy="1139638"/>
          </a:xfrm>
          <a:prstGeom prst="rect">
            <a:avLst/>
          </a:prstGeom>
        </p:spPr>
      </p:pic>
      <p:grpSp>
        <p:nvGrpSpPr>
          <p:cNvPr id="13" name="12 Grupo"/>
          <p:cNvGrpSpPr/>
          <p:nvPr/>
        </p:nvGrpSpPr>
        <p:grpSpPr>
          <a:xfrm>
            <a:off x="2" y="6453337"/>
            <a:ext cx="9143999" cy="260648"/>
            <a:chOff x="0" y="6453336"/>
            <a:chExt cx="9143999" cy="260648"/>
          </a:xfrm>
        </p:grpSpPr>
        <p:sp>
          <p:nvSpPr>
            <p:cNvPr id="14" name="13 Rectángulo"/>
            <p:cNvSpPr/>
            <p:nvPr/>
          </p:nvSpPr>
          <p:spPr>
            <a:xfrm>
              <a:off x="611560" y="6453336"/>
              <a:ext cx="8532439" cy="26064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0" y="6453336"/>
              <a:ext cx="539552" cy="26064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6" name="5 Rectángulo"/>
          <p:cNvSpPr/>
          <p:nvPr/>
        </p:nvSpPr>
        <p:spPr>
          <a:xfrm>
            <a:off x="1835698" y="945595"/>
            <a:ext cx="728661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es-ES" sz="36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Sistemas Microinformáticos y Redes</a:t>
            </a:r>
            <a:endParaRPr lang="es-ES" sz="3600" b="1" cap="none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8" y="6124502"/>
            <a:ext cx="2179435" cy="544858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2334904" y="3250172"/>
            <a:ext cx="57654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¿CÓMO ACCEDER?</a:t>
            </a:r>
          </a:p>
        </p:txBody>
      </p:sp>
    </p:spTree>
    <p:extLst>
      <p:ext uri="{BB962C8B-B14F-4D97-AF65-F5344CB8AC3E}">
        <p14:creationId xmlns:p14="http://schemas.microsoft.com/office/powerpoint/2010/main" val="533470617"/>
      </p:ext>
    </p:extLst>
  </p:cSld>
  <p:clrMapOvr>
    <a:masterClrMapping/>
  </p:clrMapOvr>
  <p:transition spd="slow" advTm="8000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12 Grupo"/>
          <p:cNvGrpSpPr/>
          <p:nvPr/>
        </p:nvGrpSpPr>
        <p:grpSpPr>
          <a:xfrm>
            <a:off x="2" y="6453337"/>
            <a:ext cx="9143999" cy="260648"/>
            <a:chOff x="0" y="6453336"/>
            <a:chExt cx="9143999" cy="260648"/>
          </a:xfrm>
        </p:grpSpPr>
        <p:sp>
          <p:nvSpPr>
            <p:cNvPr id="14" name="13 Rectángulo"/>
            <p:cNvSpPr/>
            <p:nvPr/>
          </p:nvSpPr>
          <p:spPr>
            <a:xfrm>
              <a:off x="611560" y="6453336"/>
              <a:ext cx="8532439" cy="26064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0" y="6453336"/>
              <a:ext cx="539552" cy="26064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6" name="5 Rectángulo"/>
          <p:cNvSpPr/>
          <p:nvPr/>
        </p:nvSpPr>
        <p:spPr>
          <a:xfrm>
            <a:off x="1835698" y="945595"/>
            <a:ext cx="728661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es-ES" sz="36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Sistemas Microinformáticos y Redes</a:t>
            </a:r>
            <a:endParaRPr lang="es-ES" sz="3600" b="1" cap="none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8" y="6124502"/>
            <a:ext cx="2179435" cy="544858"/>
          </a:xfrm>
          <a:prstGeom prst="rect">
            <a:avLst/>
          </a:prstGeom>
        </p:spPr>
      </p:pic>
      <p:pic>
        <p:nvPicPr>
          <p:cNvPr id="16" name="15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626933"/>
            <a:ext cx="1174702" cy="1139638"/>
          </a:xfrm>
          <a:prstGeom prst="rect">
            <a:avLst/>
          </a:prstGeom>
        </p:spPr>
      </p:pic>
      <p:pic>
        <p:nvPicPr>
          <p:cNvPr id="18" name="Picture 1" descr="C:\Users\Marcelo\Downloads\pensar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2" y="6237312"/>
            <a:ext cx="432048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upo 10"/>
          <p:cNvGrpSpPr/>
          <p:nvPr/>
        </p:nvGrpSpPr>
        <p:grpSpPr>
          <a:xfrm>
            <a:off x="691881" y="2085233"/>
            <a:ext cx="8002476" cy="381425"/>
            <a:chOff x="294420" y="190796"/>
            <a:chExt cx="8002476" cy="381425"/>
          </a:xfrm>
        </p:grpSpPr>
        <p:sp>
          <p:nvSpPr>
            <p:cNvPr id="19" name="Rectángulo 18"/>
            <p:cNvSpPr/>
            <p:nvPr/>
          </p:nvSpPr>
          <p:spPr>
            <a:xfrm>
              <a:off x="294420" y="190796"/>
              <a:ext cx="8002476" cy="381425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CuadroTexto 19"/>
            <p:cNvSpPr txBox="1"/>
            <p:nvPr/>
          </p:nvSpPr>
          <p:spPr>
            <a:xfrm>
              <a:off x="294420" y="190796"/>
              <a:ext cx="8002476" cy="3814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2756" tIns="53340" rIns="53340" bIns="53340" numCol="1" spcCol="1270" anchor="ctr" anchorCtr="0">
              <a:noAutofit/>
            </a:bodyPr>
            <a:lstStyle/>
            <a:p>
              <a:pPr lvl="0" algn="l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100" kern="1200" dirty="0"/>
                <a:t>Técnico instalador-reparador de equipos informáticos.</a:t>
              </a:r>
            </a:p>
          </p:txBody>
        </p:sp>
      </p:grpSp>
      <p:sp>
        <p:nvSpPr>
          <p:cNvPr id="17" name="Elipse 16"/>
          <p:cNvSpPr/>
          <p:nvPr/>
        </p:nvSpPr>
        <p:spPr>
          <a:xfrm>
            <a:off x="453491" y="2037555"/>
            <a:ext cx="476781" cy="476781"/>
          </a:xfrm>
          <a:prstGeom prst="ellipse">
            <a:avLst/>
          </a:prstGeom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CuadroTexto 1"/>
          <p:cNvSpPr txBox="1"/>
          <p:nvPr/>
        </p:nvSpPr>
        <p:spPr>
          <a:xfrm>
            <a:off x="1043608" y="2852936"/>
            <a:ext cx="73448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Diagnosticar averías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Realizar presupuesto de la reparación o instalación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Reparación o sustitución de componentes dañados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Mantenimiento de los Sistemas Informáticos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</p:txBody>
      </p:sp>
      <p:pic>
        <p:nvPicPr>
          <p:cNvPr id="1026" name="Picture 2" descr="Resultado de imagen de tecnico informatic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774" y="3801490"/>
            <a:ext cx="3464967" cy="23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6562875"/>
      </p:ext>
    </p:extLst>
  </p:cSld>
  <p:clrMapOvr>
    <a:masterClrMapping/>
  </p:clrMapOvr>
  <p:transition spd="slow" advTm="8000">
    <p:pull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12 Grupo"/>
          <p:cNvGrpSpPr/>
          <p:nvPr/>
        </p:nvGrpSpPr>
        <p:grpSpPr>
          <a:xfrm>
            <a:off x="2" y="6453337"/>
            <a:ext cx="9143999" cy="260648"/>
            <a:chOff x="0" y="6453336"/>
            <a:chExt cx="9143999" cy="260648"/>
          </a:xfrm>
        </p:grpSpPr>
        <p:sp>
          <p:nvSpPr>
            <p:cNvPr id="14" name="13 Rectángulo"/>
            <p:cNvSpPr/>
            <p:nvPr/>
          </p:nvSpPr>
          <p:spPr>
            <a:xfrm>
              <a:off x="611560" y="6453336"/>
              <a:ext cx="8532439" cy="26064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0" y="6453336"/>
              <a:ext cx="539552" cy="26064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6" name="5 Rectángulo"/>
          <p:cNvSpPr/>
          <p:nvPr/>
        </p:nvSpPr>
        <p:spPr>
          <a:xfrm>
            <a:off x="1835698" y="945595"/>
            <a:ext cx="728661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es-ES" sz="36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Sistemas Microinformáticos y Redes</a:t>
            </a:r>
            <a:endParaRPr lang="es-ES" sz="3600" b="1" cap="none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8" y="6124502"/>
            <a:ext cx="2179435" cy="544858"/>
          </a:xfrm>
          <a:prstGeom prst="rect">
            <a:avLst/>
          </a:prstGeom>
        </p:spPr>
      </p:pic>
      <p:pic>
        <p:nvPicPr>
          <p:cNvPr id="16" name="15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626933"/>
            <a:ext cx="1174702" cy="1139638"/>
          </a:xfrm>
          <a:prstGeom prst="rect">
            <a:avLst/>
          </a:prstGeom>
        </p:spPr>
      </p:pic>
      <p:pic>
        <p:nvPicPr>
          <p:cNvPr id="18" name="Picture 1" descr="C:\Users\Marcelo\Downloads\pensar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2" y="6237312"/>
            <a:ext cx="432048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1043608" y="2852936"/>
            <a:ext cx="73448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Instalación y actualización de software y hardware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Mantenimiento de servidores y terminales informáticos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Mantenimiento de aplicaciones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Asesoramiento informático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Eliminación de Software malicioso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</p:txBody>
      </p:sp>
      <p:grpSp>
        <p:nvGrpSpPr>
          <p:cNvPr id="25" name="Grupo 24"/>
          <p:cNvGrpSpPr/>
          <p:nvPr/>
        </p:nvGrpSpPr>
        <p:grpSpPr>
          <a:xfrm>
            <a:off x="809611" y="1984040"/>
            <a:ext cx="7657062" cy="381425"/>
            <a:chOff x="639835" y="763270"/>
            <a:chExt cx="7657062" cy="381425"/>
          </a:xfrm>
        </p:grpSpPr>
        <p:sp>
          <p:nvSpPr>
            <p:cNvPr id="27" name="Rectángulo 26"/>
            <p:cNvSpPr/>
            <p:nvPr/>
          </p:nvSpPr>
          <p:spPr>
            <a:xfrm>
              <a:off x="639835" y="763270"/>
              <a:ext cx="7657062" cy="381425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1663624"/>
                <a:satOff val="-2576"/>
                <a:lumOff val="0"/>
                <a:alphaOff val="0"/>
              </a:schemeClr>
            </a:fillRef>
            <a:effectRef idx="0">
              <a:schemeClr val="accent5">
                <a:hueOff val="-1663624"/>
                <a:satOff val="-2576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CuadroTexto 27"/>
            <p:cNvSpPr txBox="1"/>
            <p:nvPr/>
          </p:nvSpPr>
          <p:spPr>
            <a:xfrm>
              <a:off x="639835" y="763270"/>
              <a:ext cx="7657062" cy="3814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2756" tIns="53340" rIns="53340" bIns="53340" numCol="1" spcCol="1270" anchor="ctr" anchorCtr="0">
              <a:noAutofit/>
            </a:bodyPr>
            <a:lstStyle/>
            <a:p>
              <a:pPr lvl="0" algn="l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100" kern="1200" dirty="0"/>
                <a:t>Técnico de soporte informático.</a:t>
              </a:r>
            </a:p>
          </p:txBody>
        </p:sp>
      </p:grpSp>
      <p:sp>
        <p:nvSpPr>
          <p:cNvPr id="26" name="Elipse 25"/>
          <p:cNvSpPr/>
          <p:nvPr/>
        </p:nvSpPr>
        <p:spPr>
          <a:xfrm>
            <a:off x="571220" y="1936361"/>
            <a:ext cx="476781" cy="476781"/>
          </a:xfrm>
          <a:prstGeom prst="ellipse">
            <a:avLst/>
          </a:prstGeom>
        </p:spPr>
        <p:style>
          <a:lnRef idx="2">
            <a:schemeClr val="accent5">
              <a:hueOff val="-1663624"/>
              <a:satOff val="-2576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050" name="Picture 2" descr="Resultado de imagen de tecnico de soporte informatic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114" y="3872403"/>
            <a:ext cx="3059559" cy="203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3086667"/>
      </p:ext>
    </p:extLst>
  </p:cSld>
  <p:clrMapOvr>
    <a:masterClrMapping/>
  </p:clrMapOvr>
  <p:transition spd="slow" advTm="8000">
    <p:pull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12 Grupo"/>
          <p:cNvGrpSpPr/>
          <p:nvPr/>
        </p:nvGrpSpPr>
        <p:grpSpPr>
          <a:xfrm>
            <a:off x="2" y="6453337"/>
            <a:ext cx="9143999" cy="260648"/>
            <a:chOff x="0" y="6453336"/>
            <a:chExt cx="9143999" cy="260648"/>
          </a:xfrm>
        </p:grpSpPr>
        <p:sp>
          <p:nvSpPr>
            <p:cNvPr id="14" name="13 Rectángulo"/>
            <p:cNvSpPr/>
            <p:nvPr/>
          </p:nvSpPr>
          <p:spPr>
            <a:xfrm>
              <a:off x="611560" y="6453336"/>
              <a:ext cx="8532439" cy="26064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0" y="6453336"/>
              <a:ext cx="539552" cy="26064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6" name="5 Rectángulo"/>
          <p:cNvSpPr/>
          <p:nvPr/>
        </p:nvSpPr>
        <p:spPr>
          <a:xfrm>
            <a:off x="1835698" y="945595"/>
            <a:ext cx="728661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es-ES" sz="36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Sistemas Microinformáticos y Redes</a:t>
            </a:r>
            <a:endParaRPr lang="es-ES" sz="3600" b="1" cap="none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8" y="6124502"/>
            <a:ext cx="2179435" cy="544858"/>
          </a:xfrm>
          <a:prstGeom prst="rect">
            <a:avLst/>
          </a:prstGeom>
        </p:spPr>
      </p:pic>
      <p:pic>
        <p:nvPicPr>
          <p:cNvPr id="16" name="15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626933"/>
            <a:ext cx="1174702" cy="1139638"/>
          </a:xfrm>
          <a:prstGeom prst="rect">
            <a:avLst/>
          </a:prstGeom>
        </p:spPr>
      </p:pic>
      <p:pic>
        <p:nvPicPr>
          <p:cNvPr id="18" name="Picture 1" descr="C:\Users\Marcelo\Downloads\pensar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2" y="6237312"/>
            <a:ext cx="432048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1043608" y="2852936"/>
            <a:ext cx="734481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Instalación de cableado y dispositivos de interconexión</a:t>
            </a:r>
          </a:p>
          <a:p>
            <a:r>
              <a:rPr lang="es-ES" dirty="0" smtClean="0"/>
              <a:t>    de redes informáticas.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Diagnóstico y reparación de averías en redes de datos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Instalación y mantenimiento de software de red.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Monitorización y gestión de la seguridad de la red.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</p:txBody>
      </p:sp>
      <p:grpSp>
        <p:nvGrpSpPr>
          <p:cNvPr id="17" name="Grupo 16"/>
          <p:cNvGrpSpPr/>
          <p:nvPr/>
        </p:nvGrpSpPr>
        <p:grpSpPr>
          <a:xfrm>
            <a:off x="952808" y="2117564"/>
            <a:ext cx="7467776" cy="381425"/>
            <a:chOff x="829121" y="1335323"/>
            <a:chExt cx="7467776" cy="381425"/>
          </a:xfrm>
        </p:grpSpPr>
        <p:sp>
          <p:nvSpPr>
            <p:cNvPr id="20" name="Rectángulo 19"/>
            <p:cNvSpPr/>
            <p:nvPr/>
          </p:nvSpPr>
          <p:spPr>
            <a:xfrm>
              <a:off x="829121" y="1335323"/>
              <a:ext cx="7467776" cy="381425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3327248"/>
                <a:satOff val="-5151"/>
                <a:lumOff val="0"/>
                <a:alphaOff val="0"/>
              </a:schemeClr>
            </a:fillRef>
            <a:effectRef idx="0">
              <a:schemeClr val="accent5">
                <a:hueOff val="-3327248"/>
                <a:satOff val="-5151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CuadroTexto 20"/>
            <p:cNvSpPr txBox="1"/>
            <p:nvPr/>
          </p:nvSpPr>
          <p:spPr>
            <a:xfrm>
              <a:off x="829121" y="1335323"/>
              <a:ext cx="7467776" cy="3814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2756" tIns="53340" rIns="53340" bIns="53340" numCol="1" spcCol="1270" anchor="ctr" anchorCtr="0">
              <a:noAutofit/>
            </a:bodyPr>
            <a:lstStyle/>
            <a:p>
              <a:pPr lvl="0" algn="l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100" kern="1200" dirty="0"/>
                <a:t>Técnico de redes de datos.</a:t>
              </a:r>
            </a:p>
          </p:txBody>
        </p:sp>
      </p:grpSp>
      <p:sp>
        <p:nvSpPr>
          <p:cNvPr id="19" name="Elipse 18"/>
          <p:cNvSpPr/>
          <p:nvPr/>
        </p:nvSpPr>
        <p:spPr>
          <a:xfrm>
            <a:off x="714417" y="2069886"/>
            <a:ext cx="476781" cy="476781"/>
          </a:xfrm>
          <a:prstGeom prst="ellipse">
            <a:avLst/>
          </a:prstGeom>
        </p:spPr>
        <p:style>
          <a:lnRef idx="2">
            <a:schemeClr val="accent5">
              <a:hueOff val="-3327248"/>
              <a:satOff val="-5151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3074" name="Picture 2" descr="Resultado de imagen de tecnico de redes de dato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082" y="4068066"/>
            <a:ext cx="2682416" cy="2011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7172399"/>
      </p:ext>
    </p:extLst>
  </p:cSld>
  <p:clrMapOvr>
    <a:masterClrMapping/>
  </p:clrMapOvr>
  <p:transition spd="slow" advTm="8000">
    <p:pull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12 Grupo"/>
          <p:cNvGrpSpPr/>
          <p:nvPr/>
        </p:nvGrpSpPr>
        <p:grpSpPr>
          <a:xfrm>
            <a:off x="2" y="6453337"/>
            <a:ext cx="9143999" cy="260648"/>
            <a:chOff x="0" y="6453336"/>
            <a:chExt cx="9143999" cy="260648"/>
          </a:xfrm>
        </p:grpSpPr>
        <p:sp>
          <p:nvSpPr>
            <p:cNvPr id="14" name="13 Rectángulo"/>
            <p:cNvSpPr/>
            <p:nvPr/>
          </p:nvSpPr>
          <p:spPr>
            <a:xfrm>
              <a:off x="611560" y="6453336"/>
              <a:ext cx="8532439" cy="26064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0" y="6453336"/>
              <a:ext cx="539552" cy="26064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6" name="5 Rectángulo"/>
          <p:cNvSpPr/>
          <p:nvPr/>
        </p:nvSpPr>
        <p:spPr>
          <a:xfrm>
            <a:off x="1835698" y="945595"/>
            <a:ext cx="728661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es-ES" sz="36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Sistemas Microinformáticos y Redes</a:t>
            </a:r>
            <a:endParaRPr lang="es-ES" sz="3600" b="1" cap="none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8" y="6124502"/>
            <a:ext cx="2179435" cy="544858"/>
          </a:xfrm>
          <a:prstGeom prst="rect">
            <a:avLst/>
          </a:prstGeom>
        </p:spPr>
      </p:pic>
      <p:pic>
        <p:nvPicPr>
          <p:cNvPr id="16" name="15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626933"/>
            <a:ext cx="1174702" cy="1139638"/>
          </a:xfrm>
          <a:prstGeom prst="rect">
            <a:avLst/>
          </a:prstGeom>
        </p:spPr>
      </p:pic>
      <p:pic>
        <p:nvPicPr>
          <p:cNvPr id="18" name="Picture 1" descr="C:\Users\Marcelo\Downloads\pensar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2" y="6237312"/>
            <a:ext cx="432048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1043608" y="2852936"/>
            <a:ext cx="73448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Diagnóstico y reparación de averías de periféricos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Instalación, actualización y mantenimiento del software controlador de dispositivos (drivers)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Sustitución componentes de desgaste o consumibles.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</p:txBody>
      </p:sp>
      <p:grpSp>
        <p:nvGrpSpPr>
          <p:cNvPr id="22" name="Grupo 21"/>
          <p:cNvGrpSpPr/>
          <p:nvPr/>
        </p:nvGrpSpPr>
        <p:grpSpPr>
          <a:xfrm>
            <a:off x="907529" y="2085233"/>
            <a:ext cx="7407339" cy="381425"/>
            <a:chOff x="889558" y="1907797"/>
            <a:chExt cx="7407339" cy="381425"/>
          </a:xfrm>
        </p:grpSpPr>
        <p:sp>
          <p:nvSpPr>
            <p:cNvPr id="24" name="Rectángulo 23"/>
            <p:cNvSpPr/>
            <p:nvPr/>
          </p:nvSpPr>
          <p:spPr>
            <a:xfrm>
              <a:off x="889558" y="1907797"/>
              <a:ext cx="7407339" cy="381425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4990872"/>
                <a:satOff val="-7727"/>
                <a:lumOff val="0"/>
                <a:alphaOff val="0"/>
              </a:schemeClr>
            </a:fillRef>
            <a:effectRef idx="0">
              <a:schemeClr val="accent5">
                <a:hueOff val="-4990872"/>
                <a:satOff val="-7727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CuadroTexto 24"/>
            <p:cNvSpPr txBox="1"/>
            <p:nvPr/>
          </p:nvSpPr>
          <p:spPr>
            <a:xfrm>
              <a:off x="889558" y="1907797"/>
              <a:ext cx="7407339" cy="3814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2756" tIns="53340" rIns="53340" bIns="53340" numCol="1" spcCol="1270" anchor="ctr" anchorCtr="0">
              <a:noAutofit/>
            </a:bodyPr>
            <a:lstStyle/>
            <a:p>
              <a:pPr lvl="0" algn="l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100" kern="1200" dirty="0"/>
                <a:t>Reparador de Periféricos de sistemas informáticos.</a:t>
              </a:r>
            </a:p>
          </p:txBody>
        </p:sp>
      </p:grpSp>
      <p:sp>
        <p:nvSpPr>
          <p:cNvPr id="23" name="Elipse 22"/>
          <p:cNvSpPr/>
          <p:nvPr/>
        </p:nvSpPr>
        <p:spPr>
          <a:xfrm>
            <a:off x="669138" y="2037555"/>
            <a:ext cx="476781" cy="476781"/>
          </a:xfrm>
          <a:prstGeom prst="ellipse">
            <a:avLst/>
          </a:prstGeom>
        </p:spPr>
        <p:style>
          <a:lnRef idx="2">
            <a:schemeClr val="accent5">
              <a:hueOff val="-4990872"/>
              <a:satOff val="-7727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4098" name="Picture 2" descr="Resultado de imagen de reparacion impresor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149080"/>
            <a:ext cx="3377757" cy="1860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1878925"/>
      </p:ext>
    </p:extLst>
  </p:cSld>
  <p:clrMapOvr>
    <a:masterClrMapping/>
  </p:clrMapOvr>
  <p:transition spd="slow" advTm="8000">
    <p:pull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12 Grupo"/>
          <p:cNvGrpSpPr/>
          <p:nvPr/>
        </p:nvGrpSpPr>
        <p:grpSpPr>
          <a:xfrm>
            <a:off x="2" y="6453337"/>
            <a:ext cx="9143999" cy="260648"/>
            <a:chOff x="0" y="6453336"/>
            <a:chExt cx="9143999" cy="260648"/>
          </a:xfrm>
        </p:grpSpPr>
        <p:sp>
          <p:nvSpPr>
            <p:cNvPr id="14" name="13 Rectángulo"/>
            <p:cNvSpPr/>
            <p:nvPr/>
          </p:nvSpPr>
          <p:spPr>
            <a:xfrm>
              <a:off x="611560" y="6453336"/>
              <a:ext cx="8532439" cy="26064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0" y="6453336"/>
              <a:ext cx="539552" cy="26064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6" name="5 Rectángulo"/>
          <p:cNvSpPr/>
          <p:nvPr/>
        </p:nvSpPr>
        <p:spPr>
          <a:xfrm>
            <a:off x="1835698" y="945595"/>
            <a:ext cx="728661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es-ES" sz="36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Sistemas Microinformáticos y Redes</a:t>
            </a:r>
            <a:endParaRPr lang="es-ES" sz="3600" b="1" cap="none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8" y="6124502"/>
            <a:ext cx="2179435" cy="544858"/>
          </a:xfrm>
          <a:prstGeom prst="rect">
            <a:avLst/>
          </a:prstGeom>
        </p:spPr>
      </p:pic>
      <p:pic>
        <p:nvPicPr>
          <p:cNvPr id="16" name="15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626933"/>
            <a:ext cx="1174702" cy="1139638"/>
          </a:xfrm>
          <a:prstGeom prst="rect">
            <a:avLst/>
          </a:prstGeom>
        </p:spPr>
      </p:pic>
      <p:pic>
        <p:nvPicPr>
          <p:cNvPr id="18" name="Picture 1" descr="C:\Users\Marcelo\Downloads\pensar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2" y="6237312"/>
            <a:ext cx="432048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1043608" y="2852936"/>
            <a:ext cx="73448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Atención y asesoramiento informático al cliente según sus necesidades reales.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Elaboración de presupuestos.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Resolución de consultas.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Gestión de devoluciones.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</p:txBody>
      </p:sp>
      <p:grpSp>
        <p:nvGrpSpPr>
          <p:cNvPr id="17" name="Grupo 16"/>
          <p:cNvGrpSpPr/>
          <p:nvPr/>
        </p:nvGrpSpPr>
        <p:grpSpPr>
          <a:xfrm>
            <a:off x="895488" y="2095406"/>
            <a:ext cx="7467776" cy="381425"/>
            <a:chOff x="829121" y="2480270"/>
            <a:chExt cx="7467776" cy="381425"/>
          </a:xfrm>
        </p:grpSpPr>
        <p:sp>
          <p:nvSpPr>
            <p:cNvPr id="20" name="Rectángulo 19"/>
            <p:cNvSpPr/>
            <p:nvPr/>
          </p:nvSpPr>
          <p:spPr>
            <a:xfrm>
              <a:off x="829121" y="2480270"/>
              <a:ext cx="7467776" cy="381425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6654497"/>
                <a:satOff val="-10303"/>
                <a:lumOff val="0"/>
                <a:alphaOff val="0"/>
              </a:schemeClr>
            </a:fillRef>
            <a:effectRef idx="0">
              <a:schemeClr val="accent5">
                <a:hueOff val="-6654497"/>
                <a:satOff val="-10303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CuadroTexto 20"/>
            <p:cNvSpPr txBox="1"/>
            <p:nvPr/>
          </p:nvSpPr>
          <p:spPr>
            <a:xfrm>
              <a:off x="829121" y="2480270"/>
              <a:ext cx="7467776" cy="3814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2756" tIns="53340" rIns="53340" bIns="53340" numCol="1" spcCol="1270" anchor="ctr" anchorCtr="0">
              <a:noAutofit/>
            </a:bodyPr>
            <a:lstStyle/>
            <a:p>
              <a:pPr lvl="0" algn="l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100" kern="1200" dirty="0"/>
                <a:t>Comercial de informática.</a:t>
              </a:r>
            </a:p>
          </p:txBody>
        </p:sp>
      </p:grpSp>
      <p:sp>
        <p:nvSpPr>
          <p:cNvPr id="19" name="Elipse 18"/>
          <p:cNvSpPr/>
          <p:nvPr/>
        </p:nvSpPr>
        <p:spPr>
          <a:xfrm>
            <a:off x="657097" y="2047728"/>
            <a:ext cx="476781" cy="476781"/>
          </a:xfrm>
          <a:prstGeom prst="ellipse">
            <a:avLst/>
          </a:prstGeom>
        </p:spPr>
        <p:style>
          <a:lnRef idx="2">
            <a:schemeClr val="accent5">
              <a:hueOff val="-6654497"/>
              <a:satOff val="-10303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5122" name="Picture 2" descr="Resultado de imagen de dependiente informatic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604381"/>
            <a:ext cx="3578746" cy="2385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5640506"/>
      </p:ext>
    </p:extLst>
  </p:cSld>
  <p:clrMapOvr>
    <a:masterClrMapping/>
  </p:clrMapOvr>
  <p:transition spd="slow" advTm="8000">
    <p:pull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12 Grupo"/>
          <p:cNvGrpSpPr/>
          <p:nvPr/>
        </p:nvGrpSpPr>
        <p:grpSpPr>
          <a:xfrm>
            <a:off x="2" y="6453337"/>
            <a:ext cx="9143999" cy="260648"/>
            <a:chOff x="0" y="6453336"/>
            <a:chExt cx="9143999" cy="260648"/>
          </a:xfrm>
        </p:grpSpPr>
        <p:sp>
          <p:nvSpPr>
            <p:cNvPr id="14" name="13 Rectángulo"/>
            <p:cNvSpPr/>
            <p:nvPr/>
          </p:nvSpPr>
          <p:spPr>
            <a:xfrm>
              <a:off x="611560" y="6453336"/>
              <a:ext cx="8532439" cy="26064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0" y="6453336"/>
              <a:ext cx="539552" cy="26064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6" name="5 Rectángulo"/>
          <p:cNvSpPr/>
          <p:nvPr/>
        </p:nvSpPr>
        <p:spPr>
          <a:xfrm>
            <a:off x="1835698" y="945595"/>
            <a:ext cx="728661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es-ES" sz="36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Sistemas Microinformáticos y Redes</a:t>
            </a:r>
            <a:endParaRPr lang="es-ES" sz="3600" b="1" cap="none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8" y="6124502"/>
            <a:ext cx="2179435" cy="544858"/>
          </a:xfrm>
          <a:prstGeom prst="rect">
            <a:avLst/>
          </a:prstGeom>
        </p:spPr>
      </p:pic>
      <p:pic>
        <p:nvPicPr>
          <p:cNvPr id="16" name="15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626933"/>
            <a:ext cx="1174702" cy="1139638"/>
          </a:xfrm>
          <a:prstGeom prst="rect">
            <a:avLst/>
          </a:prstGeom>
        </p:spPr>
      </p:pic>
      <p:pic>
        <p:nvPicPr>
          <p:cNvPr id="18" name="Picture 1" descr="C:\Users\Marcelo\Downloads\pensar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2" y="6237312"/>
            <a:ext cx="432048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Grupo 25"/>
          <p:cNvGrpSpPr/>
          <p:nvPr/>
        </p:nvGrpSpPr>
        <p:grpSpPr>
          <a:xfrm>
            <a:off x="827584" y="2141783"/>
            <a:ext cx="7657062" cy="381425"/>
            <a:chOff x="648105" y="3052500"/>
            <a:chExt cx="7657062" cy="381425"/>
          </a:xfrm>
        </p:grpSpPr>
        <p:sp>
          <p:nvSpPr>
            <p:cNvPr id="28" name="Rectángulo 27"/>
            <p:cNvSpPr/>
            <p:nvPr/>
          </p:nvSpPr>
          <p:spPr>
            <a:xfrm>
              <a:off x="648105" y="3052500"/>
              <a:ext cx="7657062" cy="381425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8318121"/>
                <a:satOff val="-12878"/>
                <a:lumOff val="0"/>
                <a:alphaOff val="0"/>
              </a:schemeClr>
            </a:fillRef>
            <a:effectRef idx="0">
              <a:schemeClr val="accent5">
                <a:hueOff val="-8318121"/>
                <a:satOff val="-12878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CuadroTexto 28"/>
            <p:cNvSpPr txBox="1"/>
            <p:nvPr/>
          </p:nvSpPr>
          <p:spPr>
            <a:xfrm>
              <a:off x="648105" y="3052500"/>
              <a:ext cx="7657062" cy="3814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2756" tIns="53340" rIns="53340" bIns="53340" numCol="1" spcCol="1270" anchor="ctr" anchorCtr="0">
              <a:noAutofit/>
            </a:bodyPr>
            <a:lstStyle/>
            <a:p>
              <a:pPr lvl="0" algn="l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100" kern="1200" dirty="0"/>
                <a:t>Operador de tele-asistencia.</a:t>
              </a:r>
            </a:p>
          </p:txBody>
        </p:sp>
      </p:grpSp>
      <p:sp>
        <p:nvSpPr>
          <p:cNvPr id="27" name="Elipse 26"/>
          <p:cNvSpPr/>
          <p:nvPr/>
        </p:nvSpPr>
        <p:spPr>
          <a:xfrm>
            <a:off x="580923" y="2093929"/>
            <a:ext cx="476781" cy="476781"/>
          </a:xfrm>
          <a:prstGeom prst="ellipse">
            <a:avLst/>
          </a:prstGeom>
        </p:spPr>
        <p:style>
          <a:lnRef idx="2">
            <a:schemeClr val="accent5">
              <a:hueOff val="-8318121"/>
              <a:satOff val="-12878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" name="CuadroTexto 2"/>
          <p:cNvSpPr txBox="1"/>
          <p:nvPr/>
        </p:nvSpPr>
        <p:spPr>
          <a:xfrm>
            <a:off x="827584" y="2852936"/>
            <a:ext cx="66967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Atención informático vía telefónica u on-line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Asesoramiento remoto en instalación o actualización de software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Resolución de incidencias de forma remota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</p:txBody>
      </p:sp>
      <p:pic>
        <p:nvPicPr>
          <p:cNvPr id="6146" name="Picture 2" descr="Resultado de imagen de teleoperado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115" y="3990613"/>
            <a:ext cx="3444277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3430492"/>
      </p:ext>
    </p:extLst>
  </p:cSld>
  <p:clrMapOvr>
    <a:masterClrMapping/>
  </p:clrMapOvr>
  <p:transition spd="slow" advTm="8000">
    <p:pull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12 Grupo"/>
          <p:cNvGrpSpPr/>
          <p:nvPr/>
        </p:nvGrpSpPr>
        <p:grpSpPr>
          <a:xfrm>
            <a:off x="2" y="6453337"/>
            <a:ext cx="9143999" cy="260648"/>
            <a:chOff x="0" y="6453336"/>
            <a:chExt cx="9143999" cy="260648"/>
          </a:xfrm>
        </p:grpSpPr>
        <p:sp>
          <p:nvSpPr>
            <p:cNvPr id="14" name="13 Rectángulo"/>
            <p:cNvSpPr/>
            <p:nvPr/>
          </p:nvSpPr>
          <p:spPr>
            <a:xfrm>
              <a:off x="611560" y="6453336"/>
              <a:ext cx="8532439" cy="26064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0" y="6453336"/>
              <a:ext cx="539552" cy="26064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6" name="5 Rectángulo"/>
          <p:cNvSpPr/>
          <p:nvPr/>
        </p:nvSpPr>
        <p:spPr>
          <a:xfrm>
            <a:off x="1835698" y="945595"/>
            <a:ext cx="728661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es-ES" sz="36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Sistemas Microinformáticos y Redes</a:t>
            </a:r>
            <a:endParaRPr lang="es-ES" sz="3600" b="1" cap="none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8" y="6124502"/>
            <a:ext cx="2179435" cy="544858"/>
          </a:xfrm>
          <a:prstGeom prst="rect">
            <a:avLst/>
          </a:prstGeom>
        </p:spPr>
      </p:pic>
      <p:pic>
        <p:nvPicPr>
          <p:cNvPr id="16" name="15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626933"/>
            <a:ext cx="1174702" cy="1139638"/>
          </a:xfrm>
          <a:prstGeom prst="rect">
            <a:avLst/>
          </a:prstGeom>
        </p:spPr>
      </p:pic>
      <p:pic>
        <p:nvPicPr>
          <p:cNvPr id="18" name="Picture 1" descr="C:\Users\Marcelo\Downloads\pensar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2" y="6237312"/>
            <a:ext cx="432048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827584" y="2852936"/>
            <a:ext cx="66967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Instalar y configurar Sistemas Informáticos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Introducción de datos.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Monitorización de los Sistemas Informáticos supervisando su correcto funcionamiento y reportando a los técnicos correspondientes las incidencias surgidas</a:t>
            </a:r>
            <a:endParaRPr lang="es-ES" dirty="0"/>
          </a:p>
        </p:txBody>
      </p:sp>
      <p:grpSp>
        <p:nvGrpSpPr>
          <p:cNvPr id="22" name="Grupo 21"/>
          <p:cNvGrpSpPr/>
          <p:nvPr/>
        </p:nvGrpSpPr>
        <p:grpSpPr>
          <a:xfrm>
            <a:off x="713734" y="2095406"/>
            <a:ext cx="8002476" cy="381425"/>
            <a:chOff x="294420" y="3624798"/>
            <a:chExt cx="8002476" cy="381425"/>
          </a:xfrm>
        </p:grpSpPr>
        <p:sp>
          <p:nvSpPr>
            <p:cNvPr id="24" name="Rectángulo 23"/>
            <p:cNvSpPr/>
            <p:nvPr/>
          </p:nvSpPr>
          <p:spPr>
            <a:xfrm>
              <a:off x="294420" y="3624798"/>
              <a:ext cx="8002476" cy="381425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9981745"/>
                <a:satOff val="-15454"/>
                <a:lumOff val="0"/>
                <a:alphaOff val="0"/>
              </a:schemeClr>
            </a:fillRef>
            <a:effectRef idx="0">
              <a:schemeClr val="accent5">
                <a:hueOff val="-9981745"/>
                <a:satOff val="-15454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CuadroTexto 24"/>
            <p:cNvSpPr txBox="1"/>
            <p:nvPr/>
          </p:nvSpPr>
          <p:spPr>
            <a:xfrm>
              <a:off x="294420" y="3624798"/>
              <a:ext cx="8002476" cy="3814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2756" tIns="53340" rIns="53340" bIns="53340" numCol="1" spcCol="1270" anchor="ctr" anchorCtr="0">
              <a:noAutofit/>
            </a:bodyPr>
            <a:lstStyle/>
            <a:p>
              <a:pPr lvl="0" algn="l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100" kern="1200" dirty="0"/>
                <a:t>Operador de sistemas.</a:t>
              </a:r>
            </a:p>
          </p:txBody>
        </p:sp>
      </p:grpSp>
      <p:sp>
        <p:nvSpPr>
          <p:cNvPr id="23" name="Elipse 22"/>
          <p:cNvSpPr/>
          <p:nvPr/>
        </p:nvSpPr>
        <p:spPr>
          <a:xfrm>
            <a:off x="475344" y="2047728"/>
            <a:ext cx="476781" cy="476781"/>
          </a:xfrm>
          <a:prstGeom prst="ellipse">
            <a:avLst/>
          </a:prstGeom>
        </p:spPr>
        <p:style>
          <a:lnRef idx="2">
            <a:schemeClr val="accent5">
              <a:hueOff val="-9981745"/>
              <a:satOff val="-15454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7172" name="Picture 4" descr="Resultado de imagen de &quot;operador de sistemas&quot;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029773"/>
            <a:ext cx="3672408" cy="1824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6898444"/>
      </p:ext>
    </p:extLst>
  </p:cSld>
  <p:clrMapOvr>
    <a:masterClrMapping/>
  </p:clrMapOvr>
  <p:transition spd="slow" advTm="8000">
    <p:pull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12 Grupo"/>
          <p:cNvGrpSpPr/>
          <p:nvPr/>
        </p:nvGrpSpPr>
        <p:grpSpPr>
          <a:xfrm>
            <a:off x="2" y="6453337"/>
            <a:ext cx="9143999" cy="260648"/>
            <a:chOff x="0" y="6453336"/>
            <a:chExt cx="9143999" cy="260648"/>
          </a:xfrm>
        </p:grpSpPr>
        <p:sp>
          <p:nvSpPr>
            <p:cNvPr id="14" name="13 Rectángulo"/>
            <p:cNvSpPr/>
            <p:nvPr/>
          </p:nvSpPr>
          <p:spPr>
            <a:xfrm>
              <a:off x="611560" y="6453336"/>
              <a:ext cx="8532439" cy="26064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0" y="6453336"/>
              <a:ext cx="539552" cy="26064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6" name="5 Rectángulo"/>
          <p:cNvSpPr/>
          <p:nvPr/>
        </p:nvSpPr>
        <p:spPr>
          <a:xfrm>
            <a:off x="1835698" y="945595"/>
            <a:ext cx="728661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es-ES" sz="36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Sistemas Microinformáticos y Redes</a:t>
            </a:r>
            <a:endParaRPr lang="es-ES" sz="3600" b="1" cap="none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8" y="6124502"/>
            <a:ext cx="2179435" cy="544858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3707904" y="2060848"/>
            <a:ext cx="156324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9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</a:t>
            </a:r>
            <a:r>
              <a:rPr lang="es-ES" sz="96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in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1309068" y="3573015"/>
            <a:ext cx="649200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b="1" dirty="0">
                <a:solidFill>
                  <a:schemeClr val="accent1">
                    <a:lumMod val="50000"/>
                  </a:schemeClr>
                </a:solidFill>
                <a:latin typeface="Gabriola" panose="04040605051002020D02" pitchFamily="82" charset="0"/>
              </a:rPr>
              <a:t>Muchas Gracias</a:t>
            </a:r>
          </a:p>
          <a:p>
            <a:pPr algn="ctr"/>
            <a:r>
              <a:rPr lang="es-ES" sz="6600" b="1" dirty="0">
                <a:solidFill>
                  <a:schemeClr val="accent1">
                    <a:lumMod val="50000"/>
                  </a:schemeClr>
                </a:solidFill>
                <a:latin typeface="Gabriola" panose="04040605051002020D02" pitchFamily="82" charset="0"/>
              </a:rPr>
              <a:t>Por la Atención Prestada</a:t>
            </a:r>
          </a:p>
        </p:txBody>
      </p:sp>
      <p:pic>
        <p:nvPicPr>
          <p:cNvPr id="17" name="16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30" y="57115"/>
            <a:ext cx="1174702" cy="1139638"/>
          </a:xfrm>
          <a:prstGeom prst="rect">
            <a:avLst/>
          </a:prstGeom>
        </p:spPr>
      </p:pic>
      <p:pic>
        <p:nvPicPr>
          <p:cNvPr id="19" name="Picture 1" descr="C:\Users\Marcelo\Downloads\pensar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2" y="6237312"/>
            <a:ext cx="432048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0096433"/>
      </p:ext>
    </p:extLst>
  </p:cSld>
  <p:clrMapOvr>
    <a:masterClrMapping/>
  </p:clrMapOvr>
  <p:transition spd="slow" advTm="8000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12 Grupo"/>
          <p:cNvGrpSpPr/>
          <p:nvPr/>
        </p:nvGrpSpPr>
        <p:grpSpPr>
          <a:xfrm>
            <a:off x="2" y="6453337"/>
            <a:ext cx="9143999" cy="260648"/>
            <a:chOff x="0" y="6453336"/>
            <a:chExt cx="9143999" cy="260648"/>
          </a:xfrm>
        </p:grpSpPr>
        <p:sp>
          <p:nvSpPr>
            <p:cNvPr id="14" name="13 Rectángulo"/>
            <p:cNvSpPr/>
            <p:nvPr/>
          </p:nvSpPr>
          <p:spPr>
            <a:xfrm>
              <a:off x="611560" y="6453336"/>
              <a:ext cx="8532439" cy="26064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0" y="6453336"/>
              <a:ext cx="539552" cy="26064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6" name="5 Rectángulo"/>
          <p:cNvSpPr/>
          <p:nvPr/>
        </p:nvSpPr>
        <p:spPr>
          <a:xfrm>
            <a:off x="1835698" y="945595"/>
            <a:ext cx="728661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es-ES" sz="36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Sistemas Microinformáticos y Redes</a:t>
            </a:r>
            <a:endParaRPr lang="es-ES" sz="3600" b="1" cap="none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8" y="6124502"/>
            <a:ext cx="2179435" cy="544858"/>
          </a:xfrm>
          <a:prstGeom prst="rect">
            <a:avLst/>
          </a:prstGeom>
        </p:spPr>
      </p:pic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856362202"/>
              </p:ext>
            </p:extLst>
          </p:nvPr>
        </p:nvGraphicFramePr>
        <p:xfrm>
          <a:off x="1547664" y="1916833"/>
          <a:ext cx="684076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6" name="15 Imagen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30" y="57115"/>
            <a:ext cx="1174702" cy="1139638"/>
          </a:xfrm>
          <a:prstGeom prst="rect">
            <a:avLst/>
          </a:prstGeom>
        </p:spPr>
      </p:pic>
      <p:pic>
        <p:nvPicPr>
          <p:cNvPr id="18" name="Picture 1" descr="C:\Users\Marcelo\Downloads\pensar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2" y="6237312"/>
            <a:ext cx="432048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2474714"/>
      </p:ext>
    </p:extLst>
  </p:cSld>
  <p:clrMapOvr>
    <a:masterClrMapping/>
  </p:clrMapOvr>
  <p:transition spd="slow" advTm="8000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C:\Users\Marcelo\Downloads\pensa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299" y="3130582"/>
            <a:ext cx="1162515" cy="1162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12 Grupo"/>
          <p:cNvGrpSpPr/>
          <p:nvPr/>
        </p:nvGrpSpPr>
        <p:grpSpPr>
          <a:xfrm>
            <a:off x="2" y="6453337"/>
            <a:ext cx="9143999" cy="260648"/>
            <a:chOff x="0" y="6453336"/>
            <a:chExt cx="9143999" cy="260648"/>
          </a:xfrm>
        </p:grpSpPr>
        <p:sp>
          <p:nvSpPr>
            <p:cNvPr id="14" name="13 Rectángulo"/>
            <p:cNvSpPr/>
            <p:nvPr/>
          </p:nvSpPr>
          <p:spPr>
            <a:xfrm>
              <a:off x="611560" y="6453336"/>
              <a:ext cx="8532439" cy="26064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0" y="6453336"/>
              <a:ext cx="539552" cy="26064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6" name="5 Rectángulo"/>
          <p:cNvSpPr/>
          <p:nvPr/>
        </p:nvSpPr>
        <p:spPr>
          <a:xfrm>
            <a:off x="1835698" y="945595"/>
            <a:ext cx="728661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es-ES" sz="36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Sistemas Microinformáticos y Redes</a:t>
            </a:r>
            <a:endParaRPr lang="es-ES" sz="3600" b="1" cap="none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8" y="6124502"/>
            <a:ext cx="2179435" cy="544858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2267744" y="3284984"/>
            <a:ext cx="62039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¿EN QUÉ CONSISTE?</a:t>
            </a:r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30" y="57115"/>
            <a:ext cx="1174702" cy="113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947945"/>
      </p:ext>
    </p:extLst>
  </p:cSld>
  <p:clrMapOvr>
    <a:masterClrMapping/>
  </p:clrMapOvr>
  <p:transition spd="slow" advTm="8000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12 Grupo"/>
          <p:cNvGrpSpPr/>
          <p:nvPr/>
        </p:nvGrpSpPr>
        <p:grpSpPr>
          <a:xfrm>
            <a:off x="2" y="6453337"/>
            <a:ext cx="9143999" cy="260648"/>
            <a:chOff x="0" y="6453336"/>
            <a:chExt cx="9143999" cy="260648"/>
          </a:xfrm>
        </p:grpSpPr>
        <p:sp>
          <p:nvSpPr>
            <p:cNvPr id="14" name="13 Rectángulo"/>
            <p:cNvSpPr/>
            <p:nvPr/>
          </p:nvSpPr>
          <p:spPr>
            <a:xfrm>
              <a:off x="611560" y="6453336"/>
              <a:ext cx="8532439" cy="26064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0" y="6453336"/>
              <a:ext cx="539552" cy="26064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6" name="5 Rectángulo"/>
          <p:cNvSpPr/>
          <p:nvPr/>
        </p:nvSpPr>
        <p:spPr>
          <a:xfrm>
            <a:off x="1835698" y="945595"/>
            <a:ext cx="728661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es-ES" sz="36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Sistemas Microinformáticos y Redes</a:t>
            </a:r>
            <a:endParaRPr lang="es-ES" sz="3600" b="1" cap="none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3354415715"/>
              </p:ext>
            </p:extLst>
          </p:nvPr>
        </p:nvGraphicFramePr>
        <p:xfrm>
          <a:off x="531540" y="1412777"/>
          <a:ext cx="8280920" cy="49841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8 Imagen"/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8" y="6124502"/>
            <a:ext cx="2179435" cy="544858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30" y="57115"/>
            <a:ext cx="1174702" cy="1139638"/>
          </a:xfrm>
          <a:prstGeom prst="rect">
            <a:avLst/>
          </a:prstGeom>
        </p:spPr>
      </p:pic>
      <p:pic>
        <p:nvPicPr>
          <p:cNvPr id="16" name="Picture 1" descr="C:\Users\Marcelo\Downloads\pensar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2" y="6237312"/>
            <a:ext cx="432048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0222223"/>
      </p:ext>
    </p:extLst>
  </p:cSld>
  <p:clrMapOvr>
    <a:masterClrMapping/>
  </p:clrMapOvr>
  <p:transition spd="slow" advTm="8000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C:\Users\Marcelo\Downloads\pensa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298" y="2348880"/>
            <a:ext cx="1162515" cy="1162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12 Grupo"/>
          <p:cNvGrpSpPr/>
          <p:nvPr/>
        </p:nvGrpSpPr>
        <p:grpSpPr>
          <a:xfrm>
            <a:off x="2" y="6453337"/>
            <a:ext cx="9143999" cy="260648"/>
            <a:chOff x="0" y="6453336"/>
            <a:chExt cx="9143999" cy="260648"/>
          </a:xfrm>
        </p:grpSpPr>
        <p:sp>
          <p:nvSpPr>
            <p:cNvPr id="14" name="13 Rectángulo"/>
            <p:cNvSpPr/>
            <p:nvPr/>
          </p:nvSpPr>
          <p:spPr>
            <a:xfrm>
              <a:off x="611560" y="6453336"/>
              <a:ext cx="8532439" cy="26064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0" y="6453336"/>
              <a:ext cx="539552" cy="26064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6" name="5 Rectángulo"/>
          <p:cNvSpPr/>
          <p:nvPr/>
        </p:nvSpPr>
        <p:spPr>
          <a:xfrm>
            <a:off x="1835698" y="945595"/>
            <a:ext cx="728661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es-ES" sz="36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Sistemas Microinformáticos y Redes</a:t>
            </a:r>
            <a:endParaRPr lang="es-ES" sz="3600" b="1" cap="none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8" y="6124502"/>
            <a:ext cx="2179435" cy="544858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2123729" y="2708921"/>
            <a:ext cx="515718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¿Qué aprendes </a:t>
            </a:r>
          </a:p>
          <a:p>
            <a:pPr algn="ctr"/>
            <a:r>
              <a:rPr lang="es-ES" sz="5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en cada Módulo?</a:t>
            </a:r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30" y="57115"/>
            <a:ext cx="1174702" cy="113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750249"/>
      </p:ext>
    </p:extLst>
  </p:cSld>
  <p:clrMapOvr>
    <a:masterClrMapping/>
  </p:clrMapOvr>
  <p:transition spd="slow" advTm="8000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C:\Users\Marcelo\Downloads\pensa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299" y="3130582"/>
            <a:ext cx="1162515" cy="1162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12 Grupo"/>
          <p:cNvGrpSpPr/>
          <p:nvPr/>
        </p:nvGrpSpPr>
        <p:grpSpPr>
          <a:xfrm>
            <a:off x="2" y="6453337"/>
            <a:ext cx="9143999" cy="260648"/>
            <a:chOff x="0" y="6453336"/>
            <a:chExt cx="9143999" cy="260648"/>
          </a:xfrm>
        </p:grpSpPr>
        <p:sp>
          <p:nvSpPr>
            <p:cNvPr id="14" name="13 Rectángulo"/>
            <p:cNvSpPr/>
            <p:nvPr/>
          </p:nvSpPr>
          <p:spPr>
            <a:xfrm>
              <a:off x="611560" y="6453336"/>
              <a:ext cx="8532439" cy="26064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0" y="6453336"/>
              <a:ext cx="539552" cy="26064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6" name="5 Rectángulo"/>
          <p:cNvSpPr/>
          <p:nvPr/>
        </p:nvSpPr>
        <p:spPr>
          <a:xfrm>
            <a:off x="1835698" y="945595"/>
            <a:ext cx="728661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es-ES" sz="36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Sistemas Microinformáticos y Redes</a:t>
            </a:r>
            <a:endParaRPr lang="es-ES" sz="3600" b="1" cap="none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8" y="6124502"/>
            <a:ext cx="2179435" cy="544858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2267744" y="3250172"/>
            <a:ext cx="46939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PRIMER CURSO</a:t>
            </a:r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30" y="57115"/>
            <a:ext cx="1174702" cy="113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957214"/>
      </p:ext>
    </p:extLst>
  </p:cSld>
  <p:clrMapOvr>
    <a:masterClrMapping/>
  </p:clrMapOvr>
  <p:transition spd="slow" advTm="8000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12 Grupo"/>
          <p:cNvGrpSpPr/>
          <p:nvPr/>
        </p:nvGrpSpPr>
        <p:grpSpPr>
          <a:xfrm>
            <a:off x="2" y="6453337"/>
            <a:ext cx="9143999" cy="260648"/>
            <a:chOff x="0" y="6453336"/>
            <a:chExt cx="9143999" cy="260648"/>
          </a:xfrm>
        </p:grpSpPr>
        <p:sp>
          <p:nvSpPr>
            <p:cNvPr id="14" name="13 Rectángulo"/>
            <p:cNvSpPr/>
            <p:nvPr/>
          </p:nvSpPr>
          <p:spPr>
            <a:xfrm>
              <a:off x="611560" y="6453336"/>
              <a:ext cx="8532439" cy="26064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0" y="6453336"/>
              <a:ext cx="539552" cy="26064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6" name="5 Rectángulo"/>
          <p:cNvSpPr/>
          <p:nvPr/>
        </p:nvSpPr>
        <p:spPr>
          <a:xfrm>
            <a:off x="1835698" y="945595"/>
            <a:ext cx="728661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es-ES" sz="36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Sistemas Microinformáticos y Redes</a:t>
            </a:r>
            <a:endParaRPr lang="es-ES" sz="3600" b="1" cap="none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1481593659"/>
              </p:ext>
            </p:extLst>
          </p:nvPr>
        </p:nvGraphicFramePr>
        <p:xfrm>
          <a:off x="539552" y="1568340"/>
          <a:ext cx="8208912" cy="48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8 Imagen"/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8" y="6124502"/>
            <a:ext cx="2179435" cy="544858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30" y="57115"/>
            <a:ext cx="1174702" cy="1139638"/>
          </a:xfrm>
          <a:prstGeom prst="rect">
            <a:avLst/>
          </a:prstGeom>
        </p:spPr>
      </p:pic>
      <p:pic>
        <p:nvPicPr>
          <p:cNvPr id="16" name="Picture 1" descr="C:\Users\Marcelo\Downloads\pensar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2" y="6237312"/>
            <a:ext cx="432048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0069558"/>
      </p:ext>
    </p:extLst>
  </p:cSld>
  <p:clrMapOvr>
    <a:masterClrMapping/>
  </p:clrMapOvr>
  <p:transition spd="slow" advTm="8000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12 Grupo"/>
          <p:cNvGrpSpPr/>
          <p:nvPr/>
        </p:nvGrpSpPr>
        <p:grpSpPr>
          <a:xfrm>
            <a:off x="2" y="6453337"/>
            <a:ext cx="9143999" cy="260648"/>
            <a:chOff x="0" y="6453336"/>
            <a:chExt cx="9143999" cy="260648"/>
          </a:xfrm>
        </p:grpSpPr>
        <p:sp>
          <p:nvSpPr>
            <p:cNvPr id="14" name="13 Rectángulo"/>
            <p:cNvSpPr/>
            <p:nvPr/>
          </p:nvSpPr>
          <p:spPr>
            <a:xfrm>
              <a:off x="611560" y="6453336"/>
              <a:ext cx="8532439" cy="26064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0" y="6453336"/>
              <a:ext cx="539552" cy="26064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6" name="5 Rectángulo"/>
          <p:cNvSpPr/>
          <p:nvPr/>
        </p:nvSpPr>
        <p:spPr>
          <a:xfrm>
            <a:off x="1835698" y="945595"/>
            <a:ext cx="728661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es-ES" sz="36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Sistemas Microinformáticos y Redes</a:t>
            </a:r>
            <a:endParaRPr lang="es-ES" sz="3600" b="1" cap="none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1731613767"/>
              </p:ext>
            </p:extLst>
          </p:nvPr>
        </p:nvGraphicFramePr>
        <p:xfrm>
          <a:off x="611563" y="1568341"/>
          <a:ext cx="8208911" cy="48849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8 Imagen"/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8" y="6124502"/>
            <a:ext cx="2179435" cy="544858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30" y="57115"/>
            <a:ext cx="1174702" cy="1139638"/>
          </a:xfrm>
          <a:prstGeom prst="rect">
            <a:avLst/>
          </a:prstGeom>
        </p:spPr>
      </p:pic>
      <p:pic>
        <p:nvPicPr>
          <p:cNvPr id="16" name="Picture 1" descr="C:\Users\Marcelo\Downloads\pensar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2" y="6237312"/>
            <a:ext cx="432048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80321"/>
      </p:ext>
    </p:extLst>
  </p:cSld>
  <p:clrMapOvr>
    <a:masterClrMapping/>
  </p:clrMapOvr>
  <p:transition spd="slow" advTm="8000">
    <p:pull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rmedio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610</TotalTime>
  <Words>1279</Words>
  <Application>Microsoft Office PowerPoint</Application>
  <PresentationFormat>Presentación en pantalla (4:3)</PresentationFormat>
  <Paragraphs>226</Paragraphs>
  <Slides>27</Slides>
  <Notes>26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28" baseType="lpstr">
      <vt:lpstr>Intermedio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Marcelo Hervas Granados</dc:creator>
  <cp:lastModifiedBy>Administrador</cp:lastModifiedBy>
  <cp:revision>75</cp:revision>
  <dcterms:created xsi:type="dcterms:W3CDTF">2014-05-06T19:07:33Z</dcterms:created>
  <dcterms:modified xsi:type="dcterms:W3CDTF">2020-02-24T18:39:50Z</dcterms:modified>
</cp:coreProperties>
</file>